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85" r:id="rId2"/>
    <p:sldId id="583" r:id="rId3"/>
    <p:sldId id="259" r:id="rId4"/>
    <p:sldId id="262" r:id="rId5"/>
    <p:sldId id="286" r:id="rId6"/>
    <p:sldId id="585" r:id="rId7"/>
    <p:sldId id="258" r:id="rId8"/>
    <p:sldId id="586" r:id="rId9"/>
    <p:sldId id="584" r:id="rId10"/>
    <p:sldId id="587" r:id="rId11"/>
    <p:sldId id="588" r:id="rId12"/>
    <p:sldId id="602" r:id="rId13"/>
    <p:sldId id="604" r:id="rId14"/>
    <p:sldId id="590" r:id="rId15"/>
    <p:sldId id="592" r:id="rId16"/>
    <p:sldId id="596" r:id="rId17"/>
    <p:sldId id="591" r:id="rId18"/>
    <p:sldId id="595" r:id="rId19"/>
    <p:sldId id="597" r:id="rId20"/>
    <p:sldId id="598" r:id="rId21"/>
    <p:sldId id="599" r:id="rId22"/>
    <p:sldId id="600" r:id="rId23"/>
    <p:sldId id="605" r:id="rId24"/>
    <p:sldId id="606" r:id="rId25"/>
    <p:sldId id="609" r:id="rId26"/>
    <p:sldId id="610" r:id="rId27"/>
    <p:sldId id="607" r:id="rId28"/>
    <p:sldId id="611" r:id="rId29"/>
    <p:sldId id="613" r:id="rId30"/>
    <p:sldId id="612" r:id="rId31"/>
    <p:sldId id="617" r:id="rId32"/>
    <p:sldId id="620" r:id="rId33"/>
    <p:sldId id="614" r:id="rId34"/>
    <p:sldId id="621" r:id="rId35"/>
    <p:sldId id="615" r:id="rId36"/>
    <p:sldId id="61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hazi hammed" initials="gh" lastIdx="3" clrIdx="0">
    <p:extLst>
      <p:ext uri="{19B8F6BF-5375-455C-9EA6-DF929625EA0E}">
        <p15:presenceInfo xmlns:p15="http://schemas.microsoft.com/office/powerpoint/2012/main" userId="c6239d19302c7fc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1212"/>
    <a:srgbClr val="000099"/>
    <a:srgbClr val="003399"/>
    <a:srgbClr val="DF224B"/>
    <a:srgbClr val="002060"/>
    <a:srgbClr val="04001A"/>
    <a:srgbClr val="3333CC"/>
    <a:srgbClr val="0070C0"/>
    <a:srgbClr val="464646"/>
    <a:srgbClr val="BAB8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434" autoAdjust="0"/>
  </p:normalViewPr>
  <p:slideViewPr>
    <p:cSldViewPr snapToGrid="0" showGuides="1">
      <p:cViewPr varScale="1">
        <p:scale>
          <a:sx n="70" d="100"/>
          <a:sy n="70" d="100"/>
        </p:scale>
        <p:origin x="738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7-25T00:05:26.144" idx="3">
    <p:pos x="10" y="10"/>
    <p:text>Spécialisé en conseil, assistance, formation et ingénierie,
garantissant aux entreprises une gamme complète de solutions, d’études et de conseil.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7-23T08:48:49.442" idx="2">
    <p:pos x="10" y="10"/>
    <p:text>69% des produits de grande consommation sont achetés par impulsion.
72% de toutes les décisions de sélections de marque sont faites en magasin.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D77E96-5E28-4F1A-B887-E0E18AB5E897}" type="doc">
      <dgm:prSet loTypeId="urn:microsoft.com/office/officeart/2005/8/layout/vList5" loCatId="list" qsTypeId="urn:microsoft.com/office/officeart/2005/8/quickstyle/3d2" qsCatId="3D" csTypeId="urn:microsoft.com/office/officeart/2005/8/colors/accent0_3" csCatId="mainScheme" phldr="1"/>
      <dgm:spPr/>
      <dgm:t>
        <a:bodyPr/>
        <a:lstStyle/>
        <a:p>
          <a:endParaRPr lang="fr-FR"/>
        </a:p>
      </dgm:t>
    </dgm:pt>
    <dgm:pt modelId="{D1FB8F1D-F23B-490C-8766-8A8CEDD9C80B}">
      <dgm:prSet phldrT="[Text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solidFill>
          <a:srgbClr val="DF224B"/>
        </a:solidFill>
      </dgm:spPr>
      <dgm:t>
        <a:bodyPr/>
        <a:lstStyle/>
        <a:p>
          <a:r>
            <a:rPr lang="fr-FR" dirty="0">
              <a:latin typeface="Arial" panose="020B0604020202020204" pitchFamily="34" charset="0"/>
              <a:cs typeface="Arial" panose="020B0604020202020204" pitchFamily="34" charset="0"/>
            </a:rPr>
            <a:t>Paramètres </a:t>
          </a:r>
          <a:r>
            <a:rPr lang="fr-FR" dirty="0" smtClean="0">
              <a:latin typeface="Arial" panose="020B0604020202020204" pitchFamily="34" charset="0"/>
              <a:cs typeface="Arial" panose="020B0604020202020204" pitchFamily="34" charset="0"/>
            </a:rPr>
            <a:t>Fonctionnels </a:t>
          </a:r>
          <a:endParaRPr lang="fr-FR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4544725-A746-4AF8-A5FE-2875B14C48CF}" type="parTrans" cxnId="{B960D902-1196-446F-84CF-DC9938F9DC98}">
      <dgm:prSet/>
      <dgm:spPr/>
      <dgm:t>
        <a:bodyPr/>
        <a:lstStyle/>
        <a:p>
          <a:endParaRPr lang="fr-FR"/>
        </a:p>
      </dgm:t>
    </dgm:pt>
    <dgm:pt modelId="{4C6FB6BF-2DCB-440A-BFC0-5F7D0412F301}" type="sibTrans" cxnId="{B960D902-1196-446F-84CF-DC9938F9DC98}">
      <dgm:prSet/>
      <dgm:spPr/>
      <dgm:t>
        <a:bodyPr/>
        <a:lstStyle/>
        <a:p>
          <a:endParaRPr lang="fr-FR"/>
        </a:p>
      </dgm:t>
    </dgm:pt>
    <dgm:pt modelId="{46837AE6-E7EC-491F-9BBE-23A82B07E406}">
      <dgm:prSet phldrT="[Text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solidFill>
          <a:srgbClr val="DF224B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Assortiment type</a:t>
          </a:r>
        </a:p>
      </dgm:t>
    </dgm:pt>
    <dgm:pt modelId="{4A052D18-7FC0-4512-8633-2E1A4469240F}" type="parTrans" cxnId="{FF769BB2-9678-44F6-9DE8-F1ADD26A98BD}">
      <dgm:prSet/>
      <dgm:spPr/>
      <dgm:t>
        <a:bodyPr/>
        <a:lstStyle/>
        <a:p>
          <a:endParaRPr lang="fr-FR"/>
        </a:p>
      </dgm:t>
    </dgm:pt>
    <dgm:pt modelId="{A447116D-BAB6-48B0-AE30-E1C22C7F400E}" type="sibTrans" cxnId="{FF769BB2-9678-44F6-9DE8-F1ADD26A98BD}">
      <dgm:prSet/>
      <dgm:spPr/>
      <dgm:t>
        <a:bodyPr/>
        <a:lstStyle/>
        <a:p>
          <a:endParaRPr lang="fr-FR"/>
        </a:p>
      </dgm:t>
    </dgm:pt>
    <dgm:pt modelId="{27EF6A00-DA66-4FC1-8DA6-39B45EB0FCA2}">
      <dgm:prSet phldrT="[Text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solidFill>
          <a:srgbClr val="DF224B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Accessibilité / Visibilité</a:t>
          </a:r>
        </a:p>
      </dgm:t>
    </dgm:pt>
    <dgm:pt modelId="{D88F4201-1EB5-48DB-8F97-521618448046}" type="parTrans" cxnId="{C88BAC76-3435-4D42-A436-89625581664E}">
      <dgm:prSet/>
      <dgm:spPr/>
      <dgm:t>
        <a:bodyPr/>
        <a:lstStyle/>
        <a:p>
          <a:endParaRPr lang="fr-FR"/>
        </a:p>
      </dgm:t>
    </dgm:pt>
    <dgm:pt modelId="{9FD77F45-8092-4D9B-A57B-7F0BB84AA6FA}" type="sibTrans" cxnId="{C88BAC76-3435-4D42-A436-89625581664E}">
      <dgm:prSet/>
      <dgm:spPr/>
      <dgm:t>
        <a:bodyPr/>
        <a:lstStyle/>
        <a:p>
          <a:endParaRPr lang="fr-FR"/>
        </a:p>
      </dgm:t>
    </dgm:pt>
    <dgm:pt modelId="{91127D6D-006D-411B-8BFA-6DF9AADB6395}">
      <dgm:prSet phldrT="[Text]"/>
      <dgm:spPr>
        <a:solidFill>
          <a:srgbClr val="000099"/>
        </a:solidFill>
        <a:ln>
          <a:solidFill>
            <a:srgbClr val="000099"/>
          </a:solidFill>
        </a:ln>
      </dgm:spPr>
      <dgm:t>
        <a:bodyPr/>
        <a:lstStyle/>
        <a:p>
          <a:r>
            <a:rPr lang="fr-FR" dirty="0">
              <a:latin typeface="Arial" panose="020B0604020202020204" pitchFamily="34" charset="0"/>
              <a:cs typeface="Arial" panose="020B0604020202020204" pitchFamily="34" charset="0"/>
            </a:rPr>
            <a:t>Paramètres émotionnels</a:t>
          </a:r>
        </a:p>
      </dgm:t>
    </dgm:pt>
    <dgm:pt modelId="{4668E3F9-BCAA-4AB2-A23D-77F2749062BC}" type="parTrans" cxnId="{23DFD32E-CCA8-4C05-A71E-F04BF663D030}">
      <dgm:prSet/>
      <dgm:spPr/>
      <dgm:t>
        <a:bodyPr/>
        <a:lstStyle/>
        <a:p>
          <a:endParaRPr lang="fr-FR"/>
        </a:p>
      </dgm:t>
    </dgm:pt>
    <dgm:pt modelId="{EBD201D8-F746-43FD-AC7B-BED6D87349B2}" type="sibTrans" cxnId="{23DFD32E-CCA8-4C05-A71E-F04BF663D030}">
      <dgm:prSet/>
      <dgm:spPr/>
      <dgm:t>
        <a:bodyPr/>
        <a:lstStyle/>
        <a:p>
          <a:endParaRPr lang="fr-FR"/>
        </a:p>
      </dgm:t>
    </dgm:pt>
    <dgm:pt modelId="{EDA627B4-AFE0-43BA-A796-AFB03572034A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rgbClr val="000099">
                <a:shade val="30000"/>
                <a:satMod val="115000"/>
              </a:srgbClr>
            </a:gs>
            <a:gs pos="50000">
              <a:srgbClr val="000099">
                <a:shade val="67500"/>
                <a:satMod val="115000"/>
              </a:srgbClr>
            </a:gs>
            <a:gs pos="100000">
              <a:srgbClr val="000099">
                <a:shade val="100000"/>
                <a:satMod val="115000"/>
              </a:srgbClr>
            </a:gs>
          </a:gsLst>
          <a:lin ang="8100000" scaled="1"/>
          <a:tileRect/>
        </a:gradFill>
        <a:ln>
          <a:solidFill>
            <a:srgbClr val="3333CC"/>
          </a:solidFill>
        </a:ln>
      </dgm:spPr>
      <dgm:t>
        <a:bodyPr/>
        <a:lstStyle/>
        <a:p>
          <a:r>
            <a:rPr lang="fr-F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Communication</a:t>
          </a:r>
        </a:p>
      </dgm:t>
    </dgm:pt>
    <dgm:pt modelId="{03301E68-BACC-409F-8F0A-84FADA914E47}" type="parTrans" cxnId="{595455D8-0765-482E-8D8D-EF53407C2A62}">
      <dgm:prSet/>
      <dgm:spPr/>
      <dgm:t>
        <a:bodyPr/>
        <a:lstStyle/>
        <a:p>
          <a:endParaRPr lang="fr-FR"/>
        </a:p>
      </dgm:t>
    </dgm:pt>
    <dgm:pt modelId="{839A6770-09DD-4C40-BE51-D7EA117D344B}" type="sibTrans" cxnId="{595455D8-0765-482E-8D8D-EF53407C2A62}">
      <dgm:prSet/>
      <dgm:spPr/>
      <dgm:t>
        <a:bodyPr/>
        <a:lstStyle/>
        <a:p>
          <a:endParaRPr lang="fr-FR"/>
        </a:p>
      </dgm:t>
    </dgm:pt>
    <dgm:pt modelId="{90FBD23F-5B59-41EE-B486-2EE3344A475C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rgbClr val="000099">
                <a:shade val="30000"/>
                <a:satMod val="115000"/>
              </a:srgbClr>
            </a:gs>
            <a:gs pos="50000">
              <a:srgbClr val="000099">
                <a:shade val="67500"/>
                <a:satMod val="115000"/>
              </a:srgbClr>
            </a:gs>
            <a:gs pos="100000">
              <a:srgbClr val="000099">
                <a:shade val="100000"/>
                <a:satMod val="115000"/>
              </a:srgbClr>
            </a:gs>
          </a:gsLst>
          <a:lin ang="8100000" scaled="1"/>
          <a:tileRect/>
        </a:gradFill>
        <a:ln>
          <a:solidFill>
            <a:srgbClr val="3333CC"/>
          </a:solidFill>
        </a:ln>
      </dgm:spPr>
      <dgm:t>
        <a:bodyPr/>
        <a:lstStyle/>
        <a:p>
          <a:r>
            <a:rPr lang="fr-F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Promotion</a:t>
          </a:r>
        </a:p>
        <a:p>
          <a:r>
            <a:rPr lang="fr-F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Activation/ Expérience</a:t>
          </a:r>
        </a:p>
      </dgm:t>
    </dgm:pt>
    <dgm:pt modelId="{77986219-42DD-4CE9-A214-35F6664447B6}" type="parTrans" cxnId="{2059086D-16ED-4BA2-83B7-7A4570588AA1}">
      <dgm:prSet/>
      <dgm:spPr/>
      <dgm:t>
        <a:bodyPr/>
        <a:lstStyle/>
        <a:p>
          <a:endParaRPr lang="fr-FR"/>
        </a:p>
      </dgm:t>
    </dgm:pt>
    <dgm:pt modelId="{96EB35B1-21B8-4B6B-B2E2-2D3FE3D36070}" type="sibTrans" cxnId="{2059086D-16ED-4BA2-83B7-7A4570588AA1}">
      <dgm:prSet/>
      <dgm:spPr/>
      <dgm:t>
        <a:bodyPr/>
        <a:lstStyle/>
        <a:p>
          <a:endParaRPr lang="fr-FR"/>
        </a:p>
      </dgm:t>
    </dgm:pt>
    <dgm:pt modelId="{224C74FB-DF62-4BE4-8815-94B9F0308AA9}">
      <dgm:prSet phldrT="[Text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solidFill>
          <a:srgbClr val="DF224B"/>
        </a:solidFill>
      </dgm:spPr>
      <dgm:t>
        <a:bodyPr/>
        <a:lstStyle/>
        <a:p>
          <a:r>
            <a:rPr lang="fr-F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Prix </a:t>
          </a:r>
          <a:r>
            <a:rPr lang="fr-FR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accessible</a:t>
          </a:r>
          <a:endParaRPr lang="fr-FR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2060DD4-390F-46EA-8496-BA1426CCDBA9}" type="parTrans" cxnId="{A8198F20-7BAD-4A42-A098-5E8D0B54667D}">
      <dgm:prSet/>
      <dgm:spPr/>
      <dgm:t>
        <a:bodyPr/>
        <a:lstStyle/>
        <a:p>
          <a:endParaRPr lang="fr-FR"/>
        </a:p>
      </dgm:t>
    </dgm:pt>
    <dgm:pt modelId="{40EB774E-94F0-4FC6-A4CC-A7D1D0C92E1D}" type="sibTrans" cxnId="{A8198F20-7BAD-4A42-A098-5E8D0B54667D}">
      <dgm:prSet/>
      <dgm:spPr/>
      <dgm:t>
        <a:bodyPr/>
        <a:lstStyle/>
        <a:p>
          <a:endParaRPr lang="fr-FR"/>
        </a:p>
      </dgm:t>
    </dgm:pt>
    <dgm:pt modelId="{0BE8F0E6-43A9-4B77-85E0-F5DAC787A571}" type="pres">
      <dgm:prSet presAssocID="{9AD77E96-5E28-4F1A-B887-E0E18AB5E89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66193BF2-A918-4376-B65C-B4B02189FD79}" type="pres">
      <dgm:prSet presAssocID="{D1FB8F1D-F23B-490C-8766-8A8CEDD9C80B}" presName="linNode" presStyleCnt="0"/>
      <dgm:spPr/>
    </dgm:pt>
    <dgm:pt modelId="{05E1574E-BE87-4AEB-9EA3-4FDB670908D0}" type="pres">
      <dgm:prSet presAssocID="{D1FB8F1D-F23B-490C-8766-8A8CEDD9C80B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E3BB20-B55C-47A7-8249-D9B8F3F846DC}" type="pres">
      <dgm:prSet presAssocID="{D1FB8F1D-F23B-490C-8766-8A8CEDD9C80B}" presName="descendantText" presStyleLbl="alignAccFollowNode1" presStyleIdx="0" presStyleCnt="2" custLinFactNeighborX="-3608" custLinFactNeighborY="-253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B993E49-96E6-47CD-B18A-9517B157F815}" type="pres">
      <dgm:prSet presAssocID="{4C6FB6BF-2DCB-440A-BFC0-5F7D0412F301}" presName="sp" presStyleCnt="0"/>
      <dgm:spPr/>
    </dgm:pt>
    <dgm:pt modelId="{37DB5A4A-7ED1-4A9A-9AAD-43034992F2C3}" type="pres">
      <dgm:prSet presAssocID="{91127D6D-006D-411B-8BFA-6DF9AADB6395}" presName="linNode" presStyleCnt="0"/>
      <dgm:spPr/>
    </dgm:pt>
    <dgm:pt modelId="{118D51FD-5897-4905-8BE0-F4E7C6B60801}" type="pres">
      <dgm:prSet presAssocID="{91127D6D-006D-411B-8BFA-6DF9AADB6395}" presName="parentText" presStyleLbl="node1" presStyleIdx="1" presStyleCnt="2" custScaleX="109716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ED2E7DD-371F-4CA4-8D56-9B0189E232CB}" type="pres">
      <dgm:prSet presAssocID="{91127D6D-006D-411B-8BFA-6DF9AADB6395}" presName="descendantText" presStyleLbl="alignAccFollowNode1" presStyleIdx="1" presStyleCnt="2" custScaleX="10951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E2EB313-2536-4F2E-8FF9-F6175D68DB87}" type="presOf" srcId="{27EF6A00-DA66-4FC1-8DA6-39B45EB0FCA2}" destId="{88E3BB20-B55C-47A7-8249-D9B8F3F846DC}" srcOrd="0" destOrd="2" presId="urn:microsoft.com/office/officeart/2005/8/layout/vList5"/>
    <dgm:cxn modelId="{A8198F20-7BAD-4A42-A098-5E8D0B54667D}" srcId="{D1FB8F1D-F23B-490C-8766-8A8CEDD9C80B}" destId="{224C74FB-DF62-4BE4-8815-94B9F0308AA9}" srcOrd="1" destOrd="0" parTransId="{52060DD4-390F-46EA-8496-BA1426CCDBA9}" sibTransId="{40EB774E-94F0-4FC6-A4CC-A7D1D0C92E1D}"/>
    <dgm:cxn modelId="{DB34A9D9-6059-4D70-8341-BF46F7625FFE}" type="presOf" srcId="{46837AE6-E7EC-491F-9BBE-23A82B07E406}" destId="{88E3BB20-B55C-47A7-8249-D9B8F3F846DC}" srcOrd="0" destOrd="0" presId="urn:microsoft.com/office/officeart/2005/8/layout/vList5"/>
    <dgm:cxn modelId="{86A23EAF-4727-4BD6-B373-298AFD3E5CF8}" type="presOf" srcId="{90FBD23F-5B59-41EE-B486-2EE3344A475C}" destId="{7ED2E7DD-371F-4CA4-8D56-9B0189E232CB}" srcOrd="0" destOrd="1" presId="urn:microsoft.com/office/officeart/2005/8/layout/vList5"/>
    <dgm:cxn modelId="{595455D8-0765-482E-8D8D-EF53407C2A62}" srcId="{91127D6D-006D-411B-8BFA-6DF9AADB6395}" destId="{EDA627B4-AFE0-43BA-A796-AFB03572034A}" srcOrd="0" destOrd="0" parTransId="{03301E68-BACC-409F-8F0A-84FADA914E47}" sibTransId="{839A6770-09DD-4C40-BE51-D7EA117D344B}"/>
    <dgm:cxn modelId="{B960D902-1196-446F-84CF-DC9938F9DC98}" srcId="{9AD77E96-5E28-4F1A-B887-E0E18AB5E897}" destId="{D1FB8F1D-F23B-490C-8766-8A8CEDD9C80B}" srcOrd="0" destOrd="0" parTransId="{B4544725-A746-4AF8-A5FE-2875B14C48CF}" sibTransId="{4C6FB6BF-2DCB-440A-BFC0-5F7D0412F301}"/>
    <dgm:cxn modelId="{6DFAEB12-B9A6-4E2F-8F78-4ADBA64007B4}" type="presOf" srcId="{9AD77E96-5E28-4F1A-B887-E0E18AB5E897}" destId="{0BE8F0E6-43A9-4B77-85E0-F5DAC787A571}" srcOrd="0" destOrd="0" presId="urn:microsoft.com/office/officeart/2005/8/layout/vList5"/>
    <dgm:cxn modelId="{8873C637-1FFA-4220-B657-524D443DD5F0}" type="presOf" srcId="{224C74FB-DF62-4BE4-8815-94B9F0308AA9}" destId="{88E3BB20-B55C-47A7-8249-D9B8F3F846DC}" srcOrd="0" destOrd="1" presId="urn:microsoft.com/office/officeart/2005/8/layout/vList5"/>
    <dgm:cxn modelId="{C88BAC76-3435-4D42-A436-89625581664E}" srcId="{D1FB8F1D-F23B-490C-8766-8A8CEDD9C80B}" destId="{27EF6A00-DA66-4FC1-8DA6-39B45EB0FCA2}" srcOrd="2" destOrd="0" parTransId="{D88F4201-1EB5-48DB-8F97-521618448046}" sibTransId="{9FD77F45-8092-4D9B-A57B-7F0BB84AA6FA}"/>
    <dgm:cxn modelId="{FF769BB2-9678-44F6-9DE8-F1ADD26A98BD}" srcId="{D1FB8F1D-F23B-490C-8766-8A8CEDD9C80B}" destId="{46837AE6-E7EC-491F-9BBE-23A82B07E406}" srcOrd="0" destOrd="0" parTransId="{4A052D18-7FC0-4512-8633-2E1A4469240F}" sibTransId="{A447116D-BAB6-48B0-AE30-E1C22C7F400E}"/>
    <dgm:cxn modelId="{2059086D-16ED-4BA2-83B7-7A4570588AA1}" srcId="{91127D6D-006D-411B-8BFA-6DF9AADB6395}" destId="{90FBD23F-5B59-41EE-B486-2EE3344A475C}" srcOrd="1" destOrd="0" parTransId="{77986219-42DD-4CE9-A214-35F6664447B6}" sibTransId="{96EB35B1-21B8-4B6B-B2E2-2D3FE3D36070}"/>
    <dgm:cxn modelId="{23DFD32E-CCA8-4C05-A71E-F04BF663D030}" srcId="{9AD77E96-5E28-4F1A-B887-E0E18AB5E897}" destId="{91127D6D-006D-411B-8BFA-6DF9AADB6395}" srcOrd="1" destOrd="0" parTransId="{4668E3F9-BCAA-4AB2-A23D-77F2749062BC}" sibTransId="{EBD201D8-F746-43FD-AC7B-BED6D87349B2}"/>
    <dgm:cxn modelId="{CCA455B4-DB02-48EB-ADBC-35111F03B3E5}" type="presOf" srcId="{91127D6D-006D-411B-8BFA-6DF9AADB6395}" destId="{118D51FD-5897-4905-8BE0-F4E7C6B60801}" srcOrd="0" destOrd="0" presId="urn:microsoft.com/office/officeart/2005/8/layout/vList5"/>
    <dgm:cxn modelId="{5D5D8A22-3DB8-4FB6-B64E-0528422ED1CD}" type="presOf" srcId="{EDA627B4-AFE0-43BA-A796-AFB03572034A}" destId="{7ED2E7DD-371F-4CA4-8D56-9B0189E232CB}" srcOrd="0" destOrd="0" presId="urn:microsoft.com/office/officeart/2005/8/layout/vList5"/>
    <dgm:cxn modelId="{D794308B-EF15-489C-AE78-64F88A1B5D28}" type="presOf" srcId="{D1FB8F1D-F23B-490C-8766-8A8CEDD9C80B}" destId="{05E1574E-BE87-4AEB-9EA3-4FDB670908D0}" srcOrd="0" destOrd="0" presId="urn:microsoft.com/office/officeart/2005/8/layout/vList5"/>
    <dgm:cxn modelId="{D81996A8-BEF2-47EF-908C-7CC218080D8B}" type="presParOf" srcId="{0BE8F0E6-43A9-4B77-85E0-F5DAC787A571}" destId="{66193BF2-A918-4376-B65C-B4B02189FD79}" srcOrd="0" destOrd="0" presId="urn:microsoft.com/office/officeart/2005/8/layout/vList5"/>
    <dgm:cxn modelId="{B53734B7-A945-4A90-8D1A-1EE6D64B45A6}" type="presParOf" srcId="{66193BF2-A918-4376-B65C-B4B02189FD79}" destId="{05E1574E-BE87-4AEB-9EA3-4FDB670908D0}" srcOrd="0" destOrd="0" presId="urn:microsoft.com/office/officeart/2005/8/layout/vList5"/>
    <dgm:cxn modelId="{9DD39B15-8D6F-4468-B327-EF5FEB367B03}" type="presParOf" srcId="{66193BF2-A918-4376-B65C-B4B02189FD79}" destId="{88E3BB20-B55C-47A7-8249-D9B8F3F846DC}" srcOrd="1" destOrd="0" presId="urn:microsoft.com/office/officeart/2005/8/layout/vList5"/>
    <dgm:cxn modelId="{C9E4EC43-2C37-40CB-863F-3479DF27B333}" type="presParOf" srcId="{0BE8F0E6-43A9-4B77-85E0-F5DAC787A571}" destId="{AB993E49-96E6-47CD-B18A-9517B157F815}" srcOrd="1" destOrd="0" presId="urn:microsoft.com/office/officeart/2005/8/layout/vList5"/>
    <dgm:cxn modelId="{0B724A19-7C1D-423A-B60A-9287E3F34447}" type="presParOf" srcId="{0BE8F0E6-43A9-4B77-85E0-F5DAC787A571}" destId="{37DB5A4A-7ED1-4A9A-9AAD-43034992F2C3}" srcOrd="2" destOrd="0" presId="urn:microsoft.com/office/officeart/2005/8/layout/vList5"/>
    <dgm:cxn modelId="{FDD92629-B6FD-4A08-A954-5B85CEC0F19C}" type="presParOf" srcId="{37DB5A4A-7ED1-4A9A-9AAD-43034992F2C3}" destId="{118D51FD-5897-4905-8BE0-F4E7C6B60801}" srcOrd="0" destOrd="0" presId="urn:microsoft.com/office/officeart/2005/8/layout/vList5"/>
    <dgm:cxn modelId="{B24EE853-396B-49B9-B2F3-5EC5D30AB89F}" type="presParOf" srcId="{37DB5A4A-7ED1-4A9A-9AAD-43034992F2C3}" destId="{7ED2E7DD-371F-4CA4-8D56-9B0189E232C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E3BB20-B55C-47A7-8249-D9B8F3F846DC}">
      <dsp:nvSpPr>
        <dsp:cNvPr id="0" name=""/>
        <dsp:cNvSpPr/>
      </dsp:nvSpPr>
      <dsp:spPr>
        <a:xfrm rot="5400000">
          <a:off x="3057311" y="-1067678"/>
          <a:ext cx="1109196" cy="3465642"/>
        </a:xfrm>
        <a:prstGeom prst="round2SameRect">
          <a:avLst/>
        </a:prstGeom>
        <a:solidFill>
          <a:srgbClr val="DF224B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/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1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Assortiment type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1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Prix </a:t>
          </a:r>
          <a:r>
            <a:rPr lang="fr-FR" sz="2100" kern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accessible</a:t>
          </a:r>
          <a:endParaRPr lang="fr-FR" sz="2100" kern="12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1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Accessibilité / Visibilité</a:t>
          </a:r>
        </a:p>
      </dsp:txBody>
      <dsp:txXfrm rot="-5400000">
        <a:off x="1879088" y="164691"/>
        <a:ext cx="3411496" cy="1000904"/>
      </dsp:txXfrm>
    </dsp:sp>
    <dsp:sp modelId="{05E1574E-BE87-4AEB-9EA3-4FDB670908D0}">
      <dsp:nvSpPr>
        <dsp:cNvPr id="0" name=""/>
        <dsp:cNvSpPr/>
      </dsp:nvSpPr>
      <dsp:spPr>
        <a:xfrm>
          <a:off x="0" y="34"/>
          <a:ext cx="1949423" cy="1386495"/>
        </a:xfrm>
        <a:prstGeom prst="roundRect">
          <a:avLst/>
        </a:prstGeom>
        <a:solidFill>
          <a:srgbClr val="DF224B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dirty="0">
              <a:latin typeface="Arial" panose="020B0604020202020204" pitchFamily="34" charset="0"/>
              <a:cs typeface="Arial" panose="020B0604020202020204" pitchFamily="34" charset="0"/>
            </a:rPr>
            <a:t>Paramètres </a:t>
          </a:r>
          <a:r>
            <a:rPr lang="fr-FR" sz="2200" kern="1200" dirty="0" smtClean="0">
              <a:latin typeface="Arial" panose="020B0604020202020204" pitchFamily="34" charset="0"/>
              <a:cs typeface="Arial" panose="020B0604020202020204" pitchFamily="34" charset="0"/>
            </a:rPr>
            <a:t>Fonctionnels </a:t>
          </a:r>
          <a:endParaRPr lang="fr-FR" sz="2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7683" y="67717"/>
        <a:ext cx="1814057" cy="1251129"/>
      </dsp:txXfrm>
    </dsp:sp>
    <dsp:sp modelId="{7ED2E7DD-371F-4CA4-8D56-9B0189E232CB}">
      <dsp:nvSpPr>
        <dsp:cNvPr id="0" name=""/>
        <dsp:cNvSpPr/>
      </dsp:nvSpPr>
      <dsp:spPr>
        <a:xfrm rot="5400000">
          <a:off x="3127078" y="418273"/>
          <a:ext cx="1109196" cy="3461660"/>
        </a:xfrm>
        <a:prstGeom prst="round2SameRect">
          <a:avLst/>
        </a:prstGeom>
        <a:gradFill flip="none" rotWithShape="0">
          <a:gsLst>
            <a:gs pos="0">
              <a:srgbClr val="000099">
                <a:shade val="30000"/>
                <a:satMod val="115000"/>
              </a:srgbClr>
            </a:gs>
            <a:gs pos="50000">
              <a:srgbClr val="000099">
                <a:shade val="67500"/>
                <a:satMod val="115000"/>
              </a:srgbClr>
            </a:gs>
            <a:gs pos="100000">
              <a:srgbClr val="000099">
                <a:shade val="100000"/>
                <a:satMod val="115000"/>
              </a:srgbClr>
            </a:gs>
          </a:gsLst>
          <a:lin ang="8100000" scaled="1"/>
          <a:tileRect/>
        </a:gradFill>
        <a:ln>
          <a:solidFill>
            <a:srgbClr val="3333CC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/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1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Communication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1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Promotion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1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Activation/ Expérience</a:t>
          </a:r>
        </a:p>
      </dsp:txBody>
      <dsp:txXfrm rot="-5400000">
        <a:off x="1950846" y="1648651"/>
        <a:ext cx="3407514" cy="1000904"/>
      </dsp:txXfrm>
    </dsp:sp>
    <dsp:sp modelId="{118D51FD-5897-4905-8BE0-F4E7C6B60801}">
      <dsp:nvSpPr>
        <dsp:cNvPr id="0" name=""/>
        <dsp:cNvSpPr/>
      </dsp:nvSpPr>
      <dsp:spPr>
        <a:xfrm>
          <a:off x="0" y="1455855"/>
          <a:ext cx="1950846" cy="1386495"/>
        </a:xfrm>
        <a:prstGeom prst="roundRect">
          <a:avLst/>
        </a:prstGeom>
        <a:solidFill>
          <a:srgbClr val="000099"/>
        </a:solidFill>
        <a:ln>
          <a:solidFill>
            <a:srgbClr val="000099"/>
          </a:solidFill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dirty="0">
              <a:latin typeface="Arial" panose="020B0604020202020204" pitchFamily="34" charset="0"/>
              <a:cs typeface="Arial" panose="020B0604020202020204" pitchFamily="34" charset="0"/>
            </a:rPr>
            <a:t>Paramètres émotionnels</a:t>
          </a:r>
        </a:p>
      </dsp:txBody>
      <dsp:txXfrm>
        <a:off x="67683" y="1523538"/>
        <a:ext cx="1815480" cy="12511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860C1A-5901-4D56-8FE6-F06A64D67208}" type="datetimeFigureOut">
              <a:rPr lang="fr-FR" smtClean="0"/>
              <a:t>25/07/2020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978EEA-9F36-4C1D-B09D-7C5DD1B1687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6258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78EEA-9F36-4C1D-B09D-7C5DD1B1687E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34537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78EEA-9F36-4C1D-B09D-7C5DD1B1687E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3496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Spécialisé en conseil, assistance, formation et ingénierie,</a:t>
            </a:r>
          </a:p>
          <a:p>
            <a:r>
              <a:rPr lang="fr-FR" dirty="0" smtClean="0"/>
              <a:t>garantissant aux entreprises une gamme complète de solutions, d’études et de conseil.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978EEA-9F36-4C1D-B09D-7C5DD1B1687E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0965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>
                <a:latin typeface="Bookman Old Style" panose="02050604050505020204" pitchFamily="18" charset="0"/>
              </a:rPr>
              <a:t>69% des produits de grande consommation sont achetés par impulsion.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 smtClean="0">
              <a:latin typeface="Bookman Old Style" panose="02050604050505020204" pitchFamily="18" charset="0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978EEA-9F36-4C1D-B09D-7C5DD1B1687E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5719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>
                <a:solidFill>
                  <a:srgbClr val="00206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Identifier, à chaque besoin de consommer une boisson:</a:t>
            </a:r>
          </a:p>
          <a:p>
            <a:endParaRPr lang="fr-FR" b="1" dirty="0">
              <a:solidFill>
                <a:srgbClr val="002060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marL="342900" indent="-342900">
              <a:buBlip>
                <a:blip r:embed="rId3"/>
              </a:buBlip>
            </a:pPr>
            <a:r>
              <a:rPr lang="fr-FR" b="1" dirty="0">
                <a:solidFill>
                  <a:srgbClr val="00206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Que devons-nous offrir comme produit;</a:t>
            </a:r>
          </a:p>
          <a:p>
            <a:pPr marL="342900" indent="-342900">
              <a:buBlip>
                <a:blip r:embed="rId3"/>
              </a:buBlip>
            </a:pPr>
            <a:r>
              <a:rPr lang="fr-FR" b="1" dirty="0">
                <a:solidFill>
                  <a:srgbClr val="00206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Dans quel emballage;</a:t>
            </a:r>
          </a:p>
          <a:p>
            <a:pPr marL="342900" indent="-342900">
              <a:buBlip>
                <a:blip r:embed="rId3"/>
              </a:buBlip>
            </a:pPr>
            <a:r>
              <a:rPr lang="fr-FR" b="1" dirty="0">
                <a:solidFill>
                  <a:srgbClr val="00206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A quel prix;</a:t>
            </a:r>
          </a:p>
          <a:p>
            <a:pPr marL="342900" indent="-342900">
              <a:buBlip>
                <a:blip r:embed="rId3"/>
              </a:buBlip>
            </a:pPr>
            <a:r>
              <a:rPr lang="fr-FR" b="1" dirty="0">
                <a:solidFill>
                  <a:srgbClr val="00206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Comment rendre accessible ce produit à l’achat;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78EEA-9F36-4C1D-B09D-7C5DD1B1687E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8128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méthode du questionnement est un outil d'aide à la résolution de problèmes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978EEA-9F36-4C1D-B09D-7C5DD1B1687E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9135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78EEA-9F36-4C1D-B09D-7C5DD1B1687E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7005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78EEA-9F36-4C1D-B09D-7C5DD1B1687E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1373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78EEA-9F36-4C1D-B09D-7C5DD1B1687E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4690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978EEA-9F36-4C1D-B09D-7C5DD1B1687E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6139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C27F1-75B2-460C-ACD6-1B8F9D8D4BC5}" type="datetimeFigureOut">
              <a:rPr lang="en-IN" smtClean="0"/>
              <a:t>25-07-2020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CFA32-2C5A-4F4E-B417-93125411F9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137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C27F1-75B2-460C-ACD6-1B8F9D8D4BC5}" type="datetimeFigureOut">
              <a:rPr lang="en-IN" smtClean="0"/>
              <a:t>25-07-2020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CFA32-2C5A-4F4E-B417-93125411F9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497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C27F1-75B2-460C-ACD6-1B8F9D8D4BC5}" type="datetimeFigureOut">
              <a:rPr lang="en-IN" smtClean="0"/>
              <a:t>25-07-2020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CFA32-2C5A-4F4E-B417-93125411F9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8315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C27F1-75B2-460C-ACD6-1B8F9D8D4BC5}" type="datetimeFigureOut">
              <a:rPr lang="en-IN" smtClean="0"/>
              <a:t>25-07-2020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CFA32-2C5A-4F4E-B417-93125411F9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2142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C27F1-75B2-460C-ACD6-1B8F9D8D4BC5}" type="datetimeFigureOut">
              <a:rPr lang="en-IN" smtClean="0"/>
              <a:t>25-07-2020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CFA32-2C5A-4F4E-B417-93125411F9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8377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C27F1-75B2-460C-ACD6-1B8F9D8D4BC5}" type="datetimeFigureOut">
              <a:rPr lang="en-IN" smtClean="0"/>
              <a:t>25-07-2020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CFA32-2C5A-4F4E-B417-93125411F9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3010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C27F1-75B2-460C-ACD6-1B8F9D8D4BC5}" type="datetimeFigureOut">
              <a:rPr lang="en-IN" smtClean="0"/>
              <a:t>25-07-2020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CFA32-2C5A-4F4E-B417-93125411F9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219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C27F1-75B2-460C-ACD6-1B8F9D8D4BC5}" type="datetimeFigureOut">
              <a:rPr lang="en-IN" smtClean="0"/>
              <a:t>25-07-2020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CFA32-2C5A-4F4E-B417-93125411F9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5033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C27F1-75B2-460C-ACD6-1B8F9D8D4BC5}" type="datetimeFigureOut">
              <a:rPr lang="en-IN" smtClean="0"/>
              <a:t>25-07-2020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CFA32-2C5A-4F4E-B417-93125411F9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8796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C27F1-75B2-460C-ACD6-1B8F9D8D4BC5}" type="datetimeFigureOut">
              <a:rPr lang="en-IN" smtClean="0"/>
              <a:t>25-07-2020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CFA32-2C5A-4F4E-B417-93125411F9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6208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C27F1-75B2-460C-ACD6-1B8F9D8D4BC5}" type="datetimeFigureOut">
              <a:rPr lang="en-IN" smtClean="0"/>
              <a:t>25-07-2020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CFA32-2C5A-4F4E-B417-93125411F9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0879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CC27F1-75B2-460C-ACD6-1B8F9D8D4BC5}" type="datetimeFigureOut">
              <a:rPr lang="en-IN" smtClean="0"/>
              <a:t>25-07-2020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9CFA32-2C5A-4F4E-B417-93125411F9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7546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hyperlink" Target="https://nl.m.wikipedia.org/wiki/Bestand:Vraagteken.svg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codingmachine.com/methodologie-scrum/" TargetMode="Externa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microsoft.com/office/2007/relationships/hdphoto" Target="../media/hdphoto4.wdp"/><Relationship Id="rId7" Type="http://schemas.microsoft.com/office/2007/relationships/hdphoto" Target="../media/hdphoto5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4.wdp"/><Relationship Id="rId7" Type="http://schemas.openxmlformats.org/officeDocument/2006/relationships/image" Target="../media/image6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3.gif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comments" Target="../comments/comment1.xml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hyperlink" Target="https://www.thirdeye.tn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26.emf"/><Relationship Id="rId5" Type="http://schemas.openxmlformats.org/officeDocument/2006/relationships/diagramColors" Target="../diagrams/colors1.xml"/><Relationship Id="rId10" Type="http://schemas.openxmlformats.org/officeDocument/2006/relationships/image" Target="../media/image25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4.jpeg"/><Relationship Id="rId1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 rot="5400000">
            <a:off x="-4005643" y="1081135"/>
            <a:ext cx="12192000" cy="4732257"/>
            <a:chOff x="-2" y="2295427"/>
            <a:chExt cx="12192000" cy="4732257"/>
          </a:xfrm>
        </p:grpSpPr>
        <p:sp>
          <p:nvSpPr>
            <p:cNvPr id="9" name="Freeform 8"/>
            <p:cNvSpPr/>
            <p:nvPr/>
          </p:nvSpPr>
          <p:spPr>
            <a:xfrm>
              <a:off x="4022102" y="2427400"/>
              <a:ext cx="4147794" cy="4147794"/>
            </a:xfrm>
            <a:custGeom>
              <a:avLst/>
              <a:gdLst>
                <a:gd name="connsiteX0" fmla="*/ 2073897 w 4147794"/>
                <a:gd name="connsiteY0" fmla="*/ 0 h 4147794"/>
                <a:gd name="connsiteX1" fmla="*/ 4080378 w 4147794"/>
                <a:gd name="connsiteY1" fmla="*/ 1557608 h 4147794"/>
                <a:gd name="connsiteX2" fmla="*/ 4105660 w 4147794"/>
                <a:gd name="connsiteY2" fmla="*/ 1655935 h 4147794"/>
                <a:gd name="connsiteX3" fmla="*/ 4147794 w 4147794"/>
                <a:gd name="connsiteY3" fmla="*/ 2073897 h 4147794"/>
                <a:gd name="connsiteX4" fmla="*/ 2073897 w 4147794"/>
                <a:gd name="connsiteY4" fmla="*/ 4147794 h 4147794"/>
                <a:gd name="connsiteX5" fmla="*/ 0 w 4147794"/>
                <a:gd name="connsiteY5" fmla="*/ 2073897 h 4147794"/>
                <a:gd name="connsiteX6" fmla="*/ 42135 w 4147794"/>
                <a:gd name="connsiteY6" fmla="*/ 1655935 h 4147794"/>
                <a:gd name="connsiteX7" fmla="*/ 67417 w 4147794"/>
                <a:gd name="connsiteY7" fmla="*/ 1557608 h 414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7794" h="4147794">
                  <a:moveTo>
                    <a:pt x="2073897" y="0"/>
                  </a:moveTo>
                  <a:lnTo>
                    <a:pt x="4080378" y="1557608"/>
                  </a:lnTo>
                  <a:lnTo>
                    <a:pt x="4105660" y="1655935"/>
                  </a:lnTo>
                  <a:cubicBezTo>
                    <a:pt x="4133286" y="1790940"/>
                    <a:pt x="4147794" y="1930724"/>
                    <a:pt x="4147794" y="2073897"/>
                  </a:cubicBezTo>
                  <a:cubicBezTo>
                    <a:pt x="4147794" y="3219279"/>
                    <a:pt x="3219279" y="4147794"/>
                    <a:pt x="2073897" y="4147794"/>
                  </a:cubicBezTo>
                  <a:cubicBezTo>
                    <a:pt x="928515" y="4147794"/>
                    <a:pt x="0" y="3219279"/>
                    <a:pt x="0" y="2073897"/>
                  </a:cubicBezTo>
                  <a:cubicBezTo>
                    <a:pt x="0" y="1930724"/>
                    <a:pt x="14508" y="1790940"/>
                    <a:pt x="42135" y="1655935"/>
                  </a:cubicBezTo>
                  <a:lnTo>
                    <a:pt x="67417" y="155760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Isosceles Triangle 9"/>
            <p:cNvSpPr/>
            <p:nvPr/>
          </p:nvSpPr>
          <p:spPr>
            <a:xfrm>
              <a:off x="-1" y="2295426"/>
              <a:ext cx="12192000" cy="4732257"/>
            </a:xfrm>
            <a:prstGeom prst="triangl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3" name="Image 10">
            <a:extLst>
              <a:ext uri="{FF2B5EF4-FFF2-40B4-BE49-F238E27FC236}">
                <a16:creationId xmlns="" xmlns:a16="http://schemas.microsoft.com/office/drawing/2014/main" id="{6CC25D50-3682-4D26-A241-4B61FD607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00" y="2631921"/>
            <a:ext cx="2091361" cy="1347651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3"/>
          <a:stretch>
            <a:fillRect/>
          </a:stretch>
        </p:blipFill>
        <p:spPr>
          <a:xfrm>
            <a:off x="2762475" y="189656"/>
            <a:ext cx="1703601" cy="774700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4"/>
          <a:stretch>
            <a:fillRect/>
          </a:stretch>
        </p:blipFill>
        <p:spPr>
          <a:xfrm>
            <a:off x="10571666" y="12751"/>
            <a:ext cx="1139825" cy="11366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95106" y="2401089"/>
            <a:ext cx="7262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et prédiction du Right Execution Daily (RED) </a:t>
            </a:r>
          </a:p>
        </p:txBody>
      </p:sp>
      <p:sp>
        <p:nvSpPr>
          <p:cNvPr id="2" name="Rectangle 1"/>
          <p:cNvSpPr/>
          <p:nvPr/>
        </p:nvSpPr>
        <p:spPr>
          <a:xfrm>
            <a:off x="4466076" y="88576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Ecole Supérieur Privée Des Technologies De L’information Et De Management De Nabeul </a:t>
            </a:r>
          </a:p>
        </p:txBody>
      </p:sp>
      <p:sp>
        <p:nvSpPr>
          <p:cNvPr id="3" name="Rectangle 2"/>
          <p:cNvSpPr/>
          <p:nvPr/>
        </p:nvSpPr>
        <p:spPr>
          <a:xfrm>
            <a:off x="5997979" y="1935814"/>
            <a:ext cx="42170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PROJET DE FIN D’ETUDES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342616" y="3447265"/>
            <a:ext cx="7723159" cy="2697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indent="-6350" algn="ctr">
              <a:lnSpc>
                <a:spcPct val="130000"/>
              </a:lnSpc>
              <a:spcAft>
                <a:spcPts val="3815"/>
              </a:spcAft>
            </a:pPr>
            <a:r>
              <a:rPr lang="fr-FR" sz="16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Elaboré par : Ghazi HAMMED </a:t>
            </a:r>
          </a:p>
          <a:p>
            <a:pPr marL="6350" indent="-6350" algn="ctr">
              <a:lnSpc>
                <a:spcPct val="130000"/>
              </a:lnSpc>
              <a:spcAft>
                <a:spcPts val="1795"/>
              </a:spcAft>
            </a:pPr>
            <a:r>
              <a:rPr lang="fr-FR" sz="16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Encadré par </a:t>
            </a:r>
          </a:p>
          <a:p>
            <a:pPr marL="434340" indent="-6350">
              <a:lnSpc>
                <a:spcPct val="142000"/>
              </a:lnSpc>
              <a:spcAft>
                <a:spcPts val="600"/>
              </a:spcAft>
            </a:pPr>
            <a:r>
              <a:rPr lang="fr-FR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Encadrant Académique                                     Encadrant Professionnel  </a:t>
            </a:r>
          </a:p>
          <a:p>
            <a:pPr marL="434340" indent="-6350">
              <a:lnSpc>
                <a:spcPct val="142000"/>
              </a:lnSpc>
              <a:spcAft>
                <a:spcPts val="600"/>
              </a:spcAft>
            </a:pPr>
            <a:r>
              <a:rPr lang="fr-FR" sz="16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Mme Delia HAMOUDA                                               Mr Ahmed BEN TALEB </a:t>
            </a:r>
          </a:p>
          <a:p>
            <a:pPr marL="434340" indent="-6350">
              <a:lnSpc>
                <a:spcPct val="142000"/>
              </a:lnSpc>
              <a:spcAft>
                <a:spcPts val="600"/>
              </a:spcAft>
            </a:pPr>
            <a:r>
              <a:rPr lang="fr-FR" sz="16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003399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  </a:t>
            </a:r>
            <a:endParaRPr lang="fr-FR" sz="1000" dirty="0">
              <a:solidFill>
                <a:srgbClr val="003399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7333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Batteries Tubulaires acedis 2 V OPzV - Francebatt">
            <a:extLst>
              <a:ext uri="{FF2B5EF4-FFF2-40B4-BE49-F238E27FC236}">
                <a16:creationId xmlns="" xmlns:a16="http://schemas.microsoft.com/office/drawing/2014/main" id="{A70196EB-86DA-4732-8302-5A75711D3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58537">
            <a:off x="5057983" y="3840461"/>
            <a:ext cx="2624266" cy="196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ight Triangle 11"/>
          <p:cNvSpPr/>
          <p:nvPr/>
        </p:nvSpPr>
        <p:spPr>
          <a:xfrm rot="5400000">
            <a:off x="35376" y="-35377"/>
            <a:ext cx="3073138" cy="3143889"/>
          </a:xfrm>
          <a:prstGeom prst="rtTriangle">
            <a:avLst/>
          </a:prstGeom>
          <a:solidFill>
            <a:srgbClr val="F61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ight Triangle 12"/>
          <p:cNvSpPr/>
          <p:nvPr/>
        </p:nvSpPr>
        <p:spPr>
          <a:xfrm rot="16200000">
            <a:off x="9083486" y="3749487"/>
            <a:ext cx="3073138" cy="3143889"/>
          </a:xfrm>
          <a:prstGeom prst="rt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079530" y="1509207"/>
            <a:ext cx="93321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3399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Comment aider </a:t>
            </a:r>
            <a:r>
              <a:rPr lang="en-US" sz="3200" b="1" i="1" dirty="0">
                <a:solidFill>
                  <a:srgbClr val="003399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Coca-Cola</a:t>
            </a:r>
            <a:r>
              <a:rPr lang="en-US" sz="3200" b="1" dirty="0">
                <a:solidFill>
                  <a:srgbClr val="003399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à élaborer les strategies de merchandising à travers un tracking digital ?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="" xmlns:a16="http://schemas.microsoft.com/office/drawing/2014/main" id="{38987681-5324-4723-9A8B-BDF2D8912A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8276751" y="3429000"/>
            <a:ext cx="1400192" cy="2340153"/>
          </a:xfrm>
          <a:prstGeom prst="rect">
            <a:avLst/>
          </a:prstGeom>
        </p:spPr>
      </p:pic>
      <p:pic>
        <p:nvPicPr>
          <p:cNvPr id="2050" name="Picture 2" descr="Coca-Cola fait une donation de 17 millions de dollars aux pays ...">
            <a:extLst>
              <a:ext uri="{FF2B5EF4-FFF2-40B4-BE49-F238E27FC236}">
                <a16:creationId xmlns="" xmlns:a16="http://schemas.microsoft.com/office/drawing/2014/main" id="{1324991B-6CC0-47D7-A8A8-910EBE4E8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948" y="3773404"/>
            <a:ext cx="2599916" cy="173158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9956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11">
            <a:extLst>
              <a:ext uri="{FF2B5EF4-FFF2-40B4-BE49-F238E27FC236}">
                <a16:creationId xmlns="" xmlns:a16="http://schemas.microsoft.com/office/drawing/2014/main" id="{977736E7-CCC9-486C-9B03-3DD56D469FBD}"/>
              </a:ext>
            </a:extLst>
          </p:cNvPr>
          <p:cNvSpPr/>
          <p:nvPr/>
        </p:nvSpPr>
        <p:spPr>
          <a:xfrm rot="5400000">
            <a:off x="35376" y="-35377"/>
            <a:ext cx="3073138" cy="3143889"/>
          </a:xfrm>
          <a:prstGeom prst="rtTriangle">
            <a:avLst/>
          </a:prstGeom>
          <a:solidFill>
            <a:srgbClr val="F61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ight Triangle 12">
            <a:extLst>
              <a:ext uri="{FF2B5EF4-FFF2-40B4-BE49-F238E27FC236}">
                <a16:creationId xmlns="" xmlns:a16="http://schemas.microsoft.com/office/drawing/2014/main" id="{9DB2F820-2946-41CD-B023-3DFA47B2EABE}"/>
              </a:ext>
            </a:extLst>
          </p:cNvPr>
          <p:cNvSpPr/>
          <p:nvPr/>
        </p:nvSpPr>
        <p:spPr>
          <a:xfrm rot="16200000">
            <a:off x="9083487" y="3744332"/>
            <a:ext cx="3073138" cy="3143889"/>
          </a:xfrm>
          <a:prstGeom prst="rt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" name="Group 1">
            <a:extLst>
              <a:ext uri="{FF2B5EF4-FFF2-40B4-BE49-F238E27FC236}">
                <a16:creationId xmlns="" xmlns:a16="http://schemas.microsoft.com/office/drawing/2014/main" id="{C66D8B0B-9EBC-4DA6-A64E-68B92A5816F1}"/>
              </a:ext>
            </a:extLst>
          </p:cNvPr>
          <p:cNvGrpSpPr/>
          <p:nvPr/>
        </p:nvGrpSpPr>
        <p:grpSpPr>
          <a:xfrm>
            <a:off x="3415852" y="2471618"/>
            <a:ext cx="5611323" cy="2805595"/>
            <a:chOff x="2920180" y="1844301"/>
            <a:chExt cx="6351640" cy="3169398"/>
          </a:xfrm>
        </p:grpSpPr>
        <p:sp>
          <p:nvSpPr>
            <p:cNvPr id="7" name="Rectangle">
              <a:extLst>
                <a:ext uri="{FF2B5EF4-FFF2-40B4-BE49-F238E27FC236}">
                  <a16:creationId xmlns="" xmlns:a16="http://schemas.microsoft.com/office/drawing/2014/main" id="{2E1020B4-3868-408D-A0E1-9472357B773B}"/>
                </a:ext>
              </a:extLst>
            </p:cNvPr>
            <p:cNvSpPr/>
            <p:nvPr/>
          </p:nvSpPr>
          <p:spPr>
            <a:xfrm>
              <a:off x="4828901" y="3176735"/>
              <a:ext cx="2534198" cy="504528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Thin"/>
                </a:defRPr>
              </a:lvl1pPr>
              <a:lvl2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Thin"/>
                </a:defRPr>
              </a:lvl2pPr>
              <a:lvl3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Thin"/>
                </a:defRPr>
              </a:lvl3pPr>
              <a:lvl4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Thin"/>
                </a:defRPr>
              </a:lvl4pPr>
              <a:lvl5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Thin"/>
                </a:defRPr>
              </a:lvl5pPr>
              <a:lvl6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Thin"/>
                </a:defRPr>
              </a:lvl6pPr>
              <a:lvl7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Thin"/>
                </a:defRPr>
              </a:lvl7pPr>
              <a:lvl8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Thin"/>
                </a:defRPr>
              </a:lvl8pPr>
              <a:lvl9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Thin"/>
                </a:defRPr>
              </a:lvl9pPr>
            </a:lstStyle>
            <a:p>
              <a:endParaRPr/>
            </a:p>
          </p:txBody>
        </p:sp>
        <p:sp>
          <p:nvSpPr>
            <p:cNvPr id="8" name="Rounded Rectangle">
              <a:extLst>
                <a:ext uri="{FF2B5EF4-FFF2-40B4-BE49-F238E27FC236}">
                  <a16:creationId xmlns="" xmlns:a16="http://schemas.microsoft.com/office/drawing/2014/main" id="{F6039DC1-B93A-4F2A-B770-020A006068C2}"/>
                </a:ext>
              </a:extLst>
            </p:cNvPr>
            <p:cNvSpPr/>
            <p:nvPr/>
          </p:nvSpPr>
          <p:spPr>
            <a:xfrm>
              <a:off x="2920180" y="2045814"/>
              <a:ext cx="1017862" cy="2766371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Thin"/>
                </a:defRPr>
              </a:lvl1pPr>
              <a:lvl2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Thin"/>
                </a:defRPr>
              </a:lvl2pPr>
              <a:lvl3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Thin"/>
                </a:defRPr>
              </a:lvl3pPr>
              <a:lvl4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Thin"/>
                </a:defRPr>
              </a:lvl4pPr>
              <a:lvl5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Thin"/>
                </a:defRPr>
              </a:lvl5pPr>
              <a:lvl6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Thin"/>
                </a:defRPr>
              </a:lvl6pPr>
              <a:lvl7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Thin"/>
                </a:defRPr>
              </a:lvl7pPr>
              <a:lvl8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Thin"/>
                </a:defRPr>
              </a:lvl8pPr>
              <a:lvl9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Thin"/>
                </a:defRPr>
              </a:lvl9pPr>
            </a:lstStyle>
            <a:p>
              <a:endParaRPr/>
            </a:p>
          </p:txBody>
        </p:sp>
        <p:sp>
          <p:nvSpPr>
            <p:cNvPr id="9" name="Rounded Rectangle">
              <a:extLst>
                <a:ext uri="{FF2B5EF4-FFF2-40B4-BE49-F238E27FC236}">
                  <a16:creationId xmlns="" xmlns:a16="http://schemas.microsoft.com/office/drawing/2014/main" id="{7970CEC0-9E47-4A9A-A9ED-C976271AEC37}"/>
                </a:ext>
              </a:extLst>
            </p:cNvPr>
            <p:cNvSpPr/>
            <p:nvPr/>
          </p:nvSpPr>
          <p:spPr>
            <a:xfrm>
              <a:off x="3811041" y="1844301"/>
              <a:ext cx="1017862" cy="3169398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Thin"/>
                </a:defRPr>
              </a:lvl1pPr>
              <a:lvl2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Thin"/>
                </a:defRPr>
              </a:lvl2pPr>
              <a:lvl3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Thin"/>
                </a:defRPr>
              </a:lvl3pPr>
              <a:lvl4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Thin"/>
                </a:defRPr>
              </a:lvl4pPr>
              <a:lvl5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Thin"/>
                </a:defRPr>
              </a:lvl5pPr>
              <a:lvl6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Thin"/>
                </a:defRPr>
              </a:lvl6pPr>
              <a:lvl7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Thin"/>
                </a:defRPr>
              </a:lvl7pPr>
              <a:lvl8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Thin"/>
                </a:defRPr>
              </a:lvl8pPr>
              <a:lvl9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Thin"/>
                </a:defRPr>
              </a:lvl9pPr>
            </a:lstStyle>
            <a:p>
              <a:endParaRPr dirty="0"/>
            </a:p>
          </p:txBody>
        </p:sp>
        <p:sp>
          <p:nvSpPr>
            <p:cNvPr id="10" name="Rounded Rectangle">
              <a:extLst>
                <a:ext uri="{FF2B5EF4-FFF2-40B4-BE49-F238E27FC236}">
                  <a16:creationId xmlns="" xmlns:a16="http://schemas.microsoft.com/office/drawing/2014/main" id="{09326644-FD69-4261-8C8D-04D0B4CFC297}"/>
                </a:ext>
              </a:extLst>
            </p:cNvPr>
            <p:cNvSpPr/>
            <p:nvPr/>
          </p:nvSpPr>
          <p:spPr>
            <a:xfrm flipH="1">
              <a:off x="8253957" y="2045814"/>
              <a:ext cx="1017863" cy="2766371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Thin"/>
                </a:defRPr>
              </a:lvl1pPr>
              <a:lvl2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Thin"/>
                </a:defRPr>
              </a:lvl2pPr>
              <a:lvl3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Thin"/>
                </a:defRPr>
              </a:lvl3pPr>
              <a:lvl4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Thin"/>
                </a:defRPr>
              </a:lvl4pPr>
              <a:lvl5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Thin"/>
                </a:defRPr>
              </a:lvl5pPr>
              <a:lvl6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Thin"/>
                </a:defRPr>
              </a:lvl6pPr>
              <a:lvl7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Thin"/>
                </a:defRPr>
              </a:lvl7pPr>
              <a:lvl8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Thin"/>
                </a:defRPr>
              </a:lvl8pPr>
              <a:lvl9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Thin"/>
                </a:defRPr>
              </a:lvl9pPr>
            </a:lstStyle>
            <a:p>
              <a:endParaRPr/>
            </a:p>
          </p:txBody>
        </p:sp>
        <p:sp>
          <p:nvSpPr>
            <p:cNvPr id="11" name="Rounded Rectangle">
              <a:extLst>
                <a:ext uri="{FF2B5EF4-FFF2-40B4-BE49-F238E27FC236}">
                  <a16:creationId xmlns="" xmlns:a16="http://schemas.microsoft.com/office/drawing/2014/main" id="{96DFC90B-7403-4AD5-8E93-BA6DE0957ED9}"/>
                </a:ext>
              </a:extLst>
            </p:cNvPr>
            <p:cNvSpPr/>
            <p:nvPr/>
          </p:nvSpPr>
          <p:spPr>
            <a:xfrm flipH="1">
              <a:off x="7363096" y="1844301"/>
              <a:ext cx="1017863" cy="3169398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Thin"/>
                </a:defRPr>
              </a:lvl1pPr>
              <a:lvl2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Thin"/>
                </a:defRPr>
              </a:lvl2pPr>
              <a:lvl3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Thin"/>
                </a:defRPr>
              </a:lvl3pPr>
              <a:lvl4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Thin"/>
                </a:defRPr>
              </a:lvl4pPr>
              <a:lvl5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Thin"/>
                </a:defRPr>
              </a:lvl5pPr>
              <a:lvl6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Thin"/>
                </a:defRPr>
              </a:lvl6pPr>
              <a:lvl7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Thin"/>
                </a:defRPr>
              </a:lvl7pPr>
              <a:lvl8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Thin"/>
                </a:defRPr>
              </a:lvl8pPr>
              <a:lvl9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Thin"/>
                </a:defRPr>
              </a:lvl9pPr>
            </a:lstStyle>
            <a:p>
              <a:endParaRPr/>
            </a:p>
          </p:txBody>
        </p:sp>
      </p:grpSp>
      <p:sp>
        <p:nvSpPr>
          <p:cNvPr id="15" name="TextBox 39">
            <a:extLst>
              <a:ext uri="{FF2B5EF4-FFF2-40B4-BE49-F238E27FC236}">
                <a16:creationId xmlns="" xmlns:a16="http://schemas.microsoft.com/office/drawing/2014/main" id="{6901D4F7-6B88-40B0-A2F7-E9F0CF4CAEA8}"/>
              </a:ext>
            </a:extLst>
          </p:cNvPr>
          <p:cNvSpPr txBox="1"/>
          <p:nvPr/>
        </p:nvSpPr>
        <p:spPr>
          <a:xfrm>
            <a:off x="3237341" y="3539956"/>
            <a:ext cx="1958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DIGITAL</a:t>
            </a:r>
          </a:p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MERCHANDISING </a:t>
            </a:r>
          </a:p>
        </p:txBody>
      </p:sp>
      <p:sp>
        <p:nvSpPr>
          <p:cNvPr id="16" name="TextBox 39">
            <a:extLst>
              <a:ext uri="{FF2B5EF4-FFF2-40B4-BE49-F238E27FC236}">
                <a16:creationId xmlns="" xmlns:a16="http://schemas.microsoft.com/office/drawing/2014/main" id="{BE8D22A1-365B-414C-838B-35784AF61256}"/>
              </a:ext>
            </a:extLst>
          </p:cNvPr>
          <p:cNvSpPr txBox="1"/>
          <p:nvPr/>
        </p:nvSpPr>
        <p:spPr>
          <a:xfrm>
            <a:off x="7489689" y="3508540"/>
            <a:ext cx="14761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RIGHT EXECUTION DAILY  </a:t>
            </a:r>
          </a:p>
        </p:txBody>
      </p:sp>
      <p:pic>
        <p:nvPicPr>
          <p:cNvPr id="17" name="Picture 2" descr="RIGHT EXECUTION DAILY CASABLANCA">
            <a:extLst>
              <a:ext uri="{FF2B5EF4-FFF2-40B4-BE49-F238E27FC236}">
                <a16:creationId xmlns="" xmlns:a16="http://schemas.microsoft.com/office/drawing/2014/main" id="{DB49C4A0-A409-4FF4-A48D-1AFE81681E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406" t="-6849" r="-12841" b="-4284"/>
          <a:stretch/>
        </p:blipFill>
        <p:spPr bwMode="auto">
          <a:xfrm>
            <a:off x="9162731" y="2157581"/>
            <a:ext cx="2251027" cy="114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08D63847-3D68-4394-8096-DBA485ACA988}"/>
              </a:ext>
            </a:extLst>
          </p:cNvPr>
          <p:cNvSpPr/>
          <p:nvPr/>
        </p:nvSpPr>
        <p:spPr>
          <a:xfrm>
            <a:off x="9110354" y="3303852"/>
            <a:ext cx="29600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st </a:t>
            </a: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un CRM crée par THE COCA-COLA COMPANY.</a:t>
            </a:r>
          </a:p>
          <a:p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17051F92-5B35-444F-97B0-FBC52C23BC46}"/>
              </a:ext>
            </a:extLst>
          </p:cNvPr>
          <p:cNvSpPr/>
          <p:nvPr/>
        </p:nvSpPr>
        <p:spPr>
          <a:xfrm>
            <a:off x="252702" y="2756623"/>
            <a:ext cx="32052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'activité </a:t>
            </a: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de merchandising de l'offre sur un site ou une application e-commerce. 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1BEC8404-55C4-499B-B754-191D298B7D31}"/>
              </a:ext>
            </a:extLst>
          </p:cNvPr>
          <p:cNvSpPr/>
          <p:nvPr/>
        </p:nvSpPr>
        <p:spPr>
          <a:xfrm>
            <a:off x="292884" y="3651072"/>
            <a:ext cx="26427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Désigne des pratiques de merchandising en points de vente qui vont utiliser des supports digitaux.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9F6B65A4-B1BA-4D00-BAF8-0412EB798EF9}"/>
              </a:ext>
            </a:extLst>
          </p:cNvPr>
          <p:cNvSpPr/>
          <p:nvPr/>
        </p:nvSpPr>
        <p:spPr>
          <a:xfrm>
            <a:off x="9110354" y="4003062"/>
            <a:ext cx="23879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 vient comme un outil pour tracker les performances dans les points de ventes </a:t>
            </a:r>
          </a:p>
        </p:txBody>
      </p:sp>
      <p:sp>
        <p:nvSpPr>
          <p:cNvPr id="22" name="Google Shape;1729;p62"/>
          <p:cNvSpPr/>
          <p:nvPr/>
        </p:nvSpPr>
        <p:spPr>
          <a:xfrm>
            <a:off x="3237341" y="41575"/>
            <a:ext cx="2783631" cy="433627"/>
          </a:xfrm>
          <a:custGeom>
            <a:avLst/>
            <a:gdLst/>
            <a:ahLst/>
            <a:cxnLst/>
            <a:rect l="l" t="t" r="r" b="b"/>
            <a:pathLst>
              <a:path w="303" h="67" extrusionOk="0">
                <a:moveTo>
                  <a:pt x="303" y="33"/>
                </a:moveTo>
                <a:cubicBezTo>
                  <a:pt x="303" y="20"/>
                  <a:pt x="297" y="8"/>
                  <a:pt x="288" y="0"/>
                </a:cubicBezTo>
                <a:cubicBezTo>
                  <a:pt x="0" y="0"/>
                  <a:pt x="0" y="0"/>
                  <a:pt x="0" y="0"/>
                </a:cubicBezTo>
                <a:cubicBezTo>
                  <a:pt x="6" y="9"/>
                  <a:pt x="10" y="21"/>
                  <a:pt x="10" y="33"/>
                </a:cubicBezTo>
                <a:cubicBezTo>
                  <a:pt x="10" y="46"/>
                  <a:pt x="6" y="57"/>
                  <a:pt x="0" y="67"/>
                </a:cubicBezTo>
                <a:cubicBezTo>
                  <a:pt x="288" y="67"/>
                  <a:pt x="288" y="67"/>
                  <a:pt x="288" y="67"/>
                </a:cubicBezTo>
                <a:cubicBezTo>
                  <a:pt x="297" y="59"/>
                  <a:pt x="303" y="47"/>
                  <a:pt x="303" y="33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17;p14">
            <a:extLst>
              <a:ext uri="{FF2B5EF4-FFF2-40B4-BE49-F238E27FC236}">
                <a16:creationId xmlns="" xmlns:a16="http://schemas.microsoft.com/office/drawing/2014/main" id="{1045D10B-F194-4255-8A52-AC58E3E5A6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5852" y="108837"/>
            <a:ext cx="2485576" cy="43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SzPts val="1400"/>
            </a:pPr>
            <a:r>
              <a:rPr lang="en-US" sz="1600" b="1" dirty="0">
                <a:solidFill>
                  <a:schemeClr val="bg1"/>
                </a:solidFill>
                <a:sym typeface="Open Sans Semibold" panose="020B0706030804020204" pitchFamily="34" charset="0"/>
              </a:rPr>
              <a:t>6</a:t>
            </a:r>
            <a:r>
              <a:rPr lang="en-US" sz="1600" b="1" dirty="0" smtClean="0">
                <a:solidFill>
                  <a:schemeClr val="bg1"/>
                </a:solidFill>
                <a:sym typeface="Open Sans Semibold" panose="020B0706030804020204" pitchFamily="34" charset="0"/>
              </a:rPr>
              <a:t> . Digital </a:t>
            </a:r>
            <a:r>
              <a:rPr lang="en-US" sz="1600" b="1" dirty="0">
                <a:solidFill>
                  <a:schemeClr val="bg1"/>
                </a:solidFill>
                <a:sym typeface="Open Sans Semibold" panose="020B0706030804020204" pitchFamily="34" charset="0"/>
              </a:rPr>
              <a:t>merchandising </a:t>
            </a:r>
            <a:endParaRPr lang="fr-F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05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11">
            <a:extLst>
              <a:ext uri="{FF2B5EF4-FFF2-40B4-BE49-F238E27FC236}">
                <a16:creationId xmlns="" xmlns:a16="http://schemas.microsoft.com/office/drawing/2014/main" id="{977736E7-CCC9-486C-9B03-3DD56D469FBD}"/>
              </a:ext>
            </a:extLst>
          </p:cNvPr>
          <p:cNvSpPr/>
          <p:nvPr/>
        </p:nvSpPr>
        <p:spPr>
          <a:xfrm rot="5400000">
            <a:off x="35376" y="-35377"/>
            <a:ext cx="3073138" cy="3143889"/>
          </a:xfrm>
          <a:prstGeom prst="rtTriangle">
            <a:avLst/>
          </a:prstGeom>
          <a:solidFill>
            <a:srgbClr val="F61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ight Triangle 12">
            <a:extLst>
              <a:ext uri="{FF2B5EF4-FFF2-40B4-BE49-F238E27FC236}">
                <a16:creationId xmlns="" xmlns:a16="http://schemas.microsoft.com/office/drawing/2014/main" id="{DC358A7E-96C8-4075-8EEE-D39C8E65CDDC}"/>
              </a:ext>
            </a:extLst>
          </p:cNvPr>
          <p:cNvSpPr/>
          <p:nvPr/>
        </p:nvSpPr>
        <p:spPr>
          <a:xfrm rot="16200000">
            <a:off x="9083486" y="3729342"/>
            <a:ext cx="3073138" cy="3143889"/>
          </a:xfrm>
          <a:prstGeom prst="rt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3" name="Picture 3">
            <a:extLst>
              <a:ext uri="{FF2B5EF4-FFF2-40B4-BE49-F238E27FC236}">
                <a16:creationId xmlns="" xmlns:a16="http://schemas.microsoft.com/office/drawing/2014/main" id="{D98307CD-FC32-4D46-89CD-199F90E87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6" t="14263" r="15352" b="13465"/>
          <a:stretch/>
        </p:blipFill>
        <p:spPr>
          <a:xfrm>
            <a:off x="2220687" y="1298700"/>
            <a:ext cx="7849680" cy="4343490"/>
          </a:xfrm>
          <a:prstGeom prst="rect">
            <a:avLst/>
          </a:prstGeom>
        </p:spPr>
      </p:pic>
      <p:sp>
        <p:nvSpPr>
          <p:cNvPr id="7" name="Google Shape;1729;p62"/>
          <p:cNvSpPr/>
          <p:nvPr/>
        </p:nvSpPr>
        <p:spPr>
          <a:xfrm>
            <a:off x="3237341" y="41575"/>
            <a:ext cx="2664087" cy="433627"/>
          </a:xfrm>
          <a:custGeom>
            <a:avLst/>
            <a:gdLst/>
            <a:ahLst/>
            <a:cxnLst/>
            <a:rect l="l" t="t" r="r" b="b"/>
            <a:pathLst>
              <a:path w="303" h="67" extrusionOk="0">
                <a:moveTo>
                  <a:pt x="303" y="33"/>
                </a:moveTo>
                <a:cubicBezTo>
                  <a:pt x="303" y="20"/>
                  <a:pt x="297" y="8"/>
                  <a:pt x="288" y="0"/>
                </a:cubicBezTo>
                <a:cubicBezTo>
                  <a:pt x="0" y="0"/>
                  <a:pt x="0" y="0"/>
                  <a:pt x="0" y="0"/>
                </a:cubicBezTo>
                <a:cubicBezTo>
                  <a:pt x="6" y="9"/>
                  <a:pt x="10" y="21"/>
                  <a:pt x="10" y="33"/>
                </a:cubicBezTo>
                <a:cubicBezTo>
                  <a:pt x="10" y="46"/>
                  <a:pt x="6" y="57"/>
                  <a:pt x="0" y="67"/>
                </a:cubicBezTo>
                <a:cubicBezTo>
                  <a:pt x="288" y="67"/>
                  <a:pt x="288" y="67"/>
                  <a:pt x="288" y="67"/>
                </a:cubicBezTo>
                <a:cubicBezTo>
                  <a:pt x="297" y="59"/>
                  <a:pt x="303" y="47"/>
                  <a:pt x="303" y="33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17;p14">
            <a:extLst>
              <a:ext uri="{FF2B5EF4-FFF2-40B4-BE49-F238E27FC236}">
                <a16:creationId xmlns="" xmlns:a16="http://schemas.microsoft.com/office/drawing/2014/main" id="{1045D10B-F194-4255-8A52-AC58E3E5A6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5852" y="108837"/>
            <a:ext cx="2485576" cy="43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SzPts val="1400"/>
            </a:pPr>
            <a:r>
              <a:rPr lang="en-US" sz="1600" b="1" dirty="0">
                <a:solidFill>
                  <a:schemeClr val="bg1"/>
                </a:solidFill>
                <a:sym typeface="Open Sans Semibold" panose="020B0706030804020204" pitchFamily="34" charset="0"/>
              </a:rPr>
              <a:t>6</a:t>
            </a:r>
            <a:r>
              <a:rPr lang="en-US" sz="1600" b="1" dirty="0" smtClean="0">
                <a:solidFill>
                  <a:schemeClr val="bg1"/>
                </a:solidFill>
                <a:sym typeface="Open Sans Semibold" panose="020B0706030804020204" pitchFamily="34" charset="0"/>
              </a:rPr>
              <a:t>. Digital </a:t>
            </a:r>
            <a:r>
              <a:rPr lang="en-US" sz="1600" b="1" dirty="0">
                <a:solidFill>
                  <a:schemeClr val="bg1"/>
                </a:solidFill>
                <a:sym typeface="Open Sans Semibold" panose="020B0706030804020204" pitchFamily="34" charset="0"/>
              </a:rPr>
              <a:t>merchandising </a:t>
            </a:r>
            <a:endParaRPr lang="fr-F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50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Connecteur droit 132">
            <a:extLst>
              <a:ext uri="{FF2B5EF4-FFF2-40B4-BE49-F238E27FC236}">
                <a16:creationId xmlns="" xmlns:a16="http://schemas.microsoft.com/office/drawing/2014/main" id="{EF81EF8C-64D9-4C44-86C4-E83C8B3F6CF1}"/>
              </a:ext>
            </a:extLst>
          </p:cNvPr>
          <p:cNvCxnSpPr>
            <a:cxnSpLocks/>
          </p:cNvCxnSpPr>
          <p:nvPr/>
        </p:nvCxnSpPr>
        <p:spPr>
          <a:xfrm flipH="1">
            <a:off x="5166" y="3849240"/>
            <a:ext cx="12192000" cy="3165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CD4B94A5-E145-4AC0-ACAD-C8E1A87B6461}"/>
              </a:ext>
            </a:extLst>
          </p:cNvPr>
          <p:cNvSpPr/>
          <p:nvPr/>
        </p:nvSpPr>
        <p:spPr>
          <a:xfrm>
            <a:off x="849983" y="4435518"/>
            <a:ext cx="1105043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Selon un positionnement prix (Prix Public Conseillé) par catégorie de point de vente (PDV), nous notons la conformité;</a:t>
            </a:r>
          </a:p>
          <a:p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Plusieurs mesures peuvent en découler: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Conformité Prix PDV= Nombre SKU dont le prix est conforme / Nombre total d’ SKU;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Conformité Prix dans un secteur, une région, une catégorie de PDV = Nombre de SKU dont le prix est conforme / Nombre total de SKU dans la liste retenue</a:t>
            </a:r>
            <a:r>
              <a:rPr lang="fr-FR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fr-FR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9" name="Objet 18">
            <a:extLst>
              <a:ext uri="{FF2B5EF4-FFF2-40B4-BE49-F238E27FC236}">
                <a16:creationId xmlns="" xmlns:a16="http://schemas.microsoft.com/office/drawing/2014/main" id="{1710F7A8-D1F7-434C-961B-8B871DDBCF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516979"/>
              </p:ext>
            </p:extLst>
          </p:nvPr>
        </p:nvGraphicFramePr>
        <p:xfrm>
          <a:off x="2880374" y="131705"/>
          <a:ext cx="8229373" cy="35474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3" name="Worksheet" r:id="rId3" imgW="8048625" imgH="3181509" progId="Excel.Sheet.12">
                  <p:embed/>
                </p:oleObj>
              </mc:Choice>
              <mc:Fallback>
                <p:oleObj name="Worksheet" r:id="rId3" imgW="8048625" imgH="3181509" progId="Excel.Sheet.12">
                  <p:embed/>
                  <p:pic>
                    <p:nvPicPr>
                      <p:cNvPr id="5" name="Objet 4">
                        <a:extLst>
                          <a:ext uri="{FF2B5EF4-FFF2-40B4-BE49-F238E27FC236}">
                            <a16:creationId xmlns="" xmlns:a16="http://schemas.microsoft.com/office/drawing/2014/main" id="{28E2C9E2-4C3E-4C2B-ADEB-E8CA415740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80374" y="131705"/>
                        <a:ext cx="8229373" cy="35474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Google Shape;1729;p62"/>
          <p:cNvSpPr/>
          <p:nvPr/>
        </p:nvSpPr>
        <p:spPr>
          <a:xfrm>
            <a:off x="37776" y="77227"/>
            <a:ext cx="2664087" cy="433627"/>
          </a:xfrm>
          <a:custGeom>
            <a:avLst/>
            <a:gdLst/>
            <a:ahLst/>
            <a:cxnLst/>
            <a:rect l="l" t="t" r="r" b="b"/>
            <a:pathLst>
              <a:path w="303" h="67" extrusionOk="0">
                <a:moveTo>
                  <a:pt x="303" y="33"/>
                </a:moveTo>
                <a:cubicBezTo>
                  <a:pt x="303" y="20"/>
                  <a:pt x="297" y="8"/>
                  <a:pt x="288" y="0"/>
                </a:cubicBezTo>
                <a:cubicBezTo>
                  <a:pt x="0" y="0"/>
                  <a:pt x="0" y="0"/>
                  <a:pt x="0" y="0"/>
                </a:cubicBezTo>
                <a:cubicBezTo>
                  <a:pt x="6" y="9"/>
                  <a:pt x="10" y="21"/>
                  <a:pt x="10" y="33"/>
                </a:cubicBezTo>
                <a:cubicBezTo>
                  <a:pt x="10" y="46"/>
                  <a:pt x="6" y="57"/>
                  <a:pt x="0" y="67"/>
                </a:cubicBezTo>
                <a:cubicBezTo>
                  <a:pt x="288" y="67"/>
                  <a:pt x="288" y="67"/>
                  <a:pt x="288" y="67"/>
                </a:cubicBezTo>
                <a:cubicBezTo>
                  <a:pt x="297" y="59"/>
                  <a:pt x="303" y="47"/>
                  <a:pt x="303" y="33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17;p14">
            <a:extLst>
              <a:ext uri="{FF2B5EF4-FFF2-40B4-BE49-F238E27FC236}">
                <a16:creationId xmlns="" xmlns:a16="http://schemas.microsoft.com/office/drawing/2014/main" id="{1045D10B-F194-4255-8A52-AC58E3E5A6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287" y="131705"/>
            <a:ext cx="2485576" cy="43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SzPts val="1400"/>
            </a:pPr>
            <a:r>
              <a:rPr lang="en-US" sz="1600" b="1" dirty="0">
                <a:solidFill>
                  <a:schemeClr val="bg1"/>
                </a:solidFill>
                <a:sym typeface="Open Sans Semibold" panose="020B0706030804020204" pitchFamily="34" charset="0"/>
              </a:rPr>
              <a:t>6</a:t>
            </a:r>
            <a:r>
              <a:rPr lang="en-US" sz="1600" b="1" dirty="0" smtClean="0">
                <a:solidFill>
                  <a:schemeClr val="bg1"/>
                </a:solidFill>
                <a:sym typeface="Open Sans Semibold" panose="020B0706030804020204" pitchFamily="34" charset="0"/>
              </a:rPr>
              <a:t>. Digital </a:t>
            </a:r>
            <a:r>
              <a:rPr lang="en-US" sz="1600" b="1" dirty="0">
                <a:solidFill>
                  <a:schemeClr val="bg1"/>
                </a:solidFill>
                <a:sym typeface="Open Sans Semibold" panose="020B0706030804020204" pitchFamily="34" charset="0"/>
              </a:rPr>
              <a:t>merchandising </a:t>
            </a:r>
            <a:endParaRPr lang="fr-F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61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8020875" y="2688720"/>
            <a:ext cx="2899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 Title Here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9564" y="2688720"/>
            <a:ext cx="2899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 Title Here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8504" y="4668068"/>
            <a:ext cx="946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01.</a:t>
            </a:r>
          </a:p>
        </p:txBody>
      </p:sp>
      <p:grpSp>
        <p:nvGrpSpPr>
          <p:cNvPr id="47" name="Groupe 18">
            <a:extLst>
              <a:ext uri="{FF2B5EF4-FFF2-40B4-BE49-F238E27FC236}">
                <a16:creationId xmlns="" xmlns:a16="http://schemas.microsoft.com/office/drawing/2014/main" id="{9DC4B743-57CB-4F61-8B80-0A74ECC16AA7}"/>
              </a:ext>
            </a:extLst>
          </p:cNvPr>
          <p:cNvGrpSpPr/>
          <p:nvPr/>
        </p:nvGrpSpPr>
        <p:grpSpPr>
          <a:xfrm>
            <a:off x="885459" y="2266756"/>
            <a:ext cx="3493265" cy="2062211"/>
            <a:chOff x="43923" y="2276803"/>
            <a:chExt cx="3195190" cy="1693811"/>
          </a:xfrm>
        </p:grpSpPr>
        <p:pic>
          <p:nvPicPr>
            <p:cNvPr id="48" name="Picture 14" descr="RÃ©sultat de recherche d'images pour &quot;interpretation image   png&quot;">
              <a:extLst>
                <a:ext uri="{FF2B5EF4-FFF2-40B4-BE49-F238E27FC236}">
                  <a16:creationId xmlns="" xmlns:a16="http://schemas.microsoft.com/office/drawing/2014/main" id="{4325E074-14E3-494F-8139-3E42689020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1031421" y="2276803"/>
              <a:ext cx="1317274" cy="1238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>
              <a:extLst>
                <a:ext uri="{FF2B5EF4-FFF2-40B4-BE49-F238E27FC236}">
                  <a16:creationId xmlns="" xmlns:a16="http://schemas.microsoft.com/office/drawing/2014/main" id="{F0259373-74B9-42A3-A526-726A952A38A3}"/>
                </a:ext>
              </a:extLst>
            </p:cNvPr>
            <p:cNvSpPr/>
            <p:nvPr/>
          </p:nvSpPr>
          <p:spPr>
            <a:xfrm>
              <a:off x="43923" y="3667261"/>
              <a:ext cx="3195190" cy="303353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b="1" dirty="0">
                  <a:ln w="11430"/>
                  <a:latin typeface="Arial" panose="020B0604020202020204" pitchFamily="34" charset="0"/>
                  <a:cs typeface="Arial" panose="020B0604020202020204" pitchFamily="34" charset="0"/>
                </a:rPr>
                <a:t>Collecte des données pénible </a:t>
              </a:r>
            </a:p>
          </p:txBody>
        </p:sp>
      </p:grpSp>
      <p:grpSp>
        <p:nvGrpSpPr>
          <p:cNvPr id="50" name="Groupe 21">
            <a:extLst>
              <a:ext uri="{FF2B5EF4-FFF2-40B4-BE49-F238E27FC236}">
                <a16:creationId xmlns="" xmlns:a16="http://schemas.microsoft.com/office/drawing/2014/main" id="{950814C0-3A67-407E-B285-4F6EE54E0CC8}"/>
              </a:ext>
            </a:extLst>
          </p:cNvPr>
          <p:cNvGrpSpPr/>
          <p:nvPr/>
        </p:nvGrpSpPr>
        <p:grpSpPr>
          <a:xfrm>
            <a:off x="1291055" y="4993259"/>
            <a:ext cx="2903359" cy="1556628"/>
            <a:chOff x="5113068" y="6465186"/>
            <a:chExt cx="2600349" cy="1314241"/>
          </a:xfrm>
        </p:grpSpPr>
        <p:pic>
          <p:nvPicPr>
            <p:cNvPr id="51" name="Picture 12" descr="Image associÃ©e">
              <a:extLst>
                <a:ext uri="{FF2B5EF4-FFF2-40B4-BE49-F238E27FC236}">
                  <a16:creationId xmlns="" xmlns:a16="http://schemas.microsoft.com/office/drawing/2014/main" id="{CF1496EF-B0D5-46A2-AAB9-0FA6B68B65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1662" y="6465186"/>
              <a:ext cx="1023149" cy="894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ctangle 51">
              <a:extLst>
                <a:ext uri="{FF2B5EF4-FFF2-40B4-BE49-F238E27FC236}">
                  <a16:creationId xmlns="" xmlns:a16="http://schemas.microsoft.com/office/drawing/2014/main" id="{91A8200E-04E4-423C-9B0B-059704ADA838}"/>
                </a:ext>
              </a:extLst>
            </p:cNvPr>
            <p:cNvSpPr/>
            <p:nvPr/>
          </p:nvSpPr>
          <p:spPr>
            <a:xfrm>
              <a:off x="5113068" y="7467605"/>
              <a:ext cx="2600349" cy="311822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b="1" dirty="0">
                  <a:ln w="11430"/>
                  <a:latin typeface="Arial" panose="020B0604020202020204" pitchFamily="34" charset="0"/>
                  <a:cs typeface="Arial" panose="020B0604020202020204" pitchFamily="34" charset="0"/>
                </a:rPr>
                <a:t>Complexité des données</a:t>
              </a:r>
            </a:p>
          </p:txBody>
        </p:sp>
      </p:grpSp>
      <p:grpSp>
        <p:nvGrpSpPr>
          <p:cNvPr id="53" name="Groupe 25">
            <a:extLst>
              <a:ext uri="{FF2B5EF4-FFF2-40B4-BE49-F238E27FC236}">
                <a16:creationId xmlns="" xmlns:a16="http://schemas.microsoft.com/office/drawing/2014/main" id="{C738B297-261A-458C-9DCC-663DE8EB7BC4}"/>
              </a:ext>
            </a:extLst>
          </p:cNvPr>
          <p:cNvGrpSpPr/>
          <p:nvPr/>
        </p:nvGrpSpPr>
        <p:grpSpPr>
          <a:xfrm>
            <a:off x="7174171" y="4686529"/>
            <a:ext cx="4378186" cy="1890312"/>
            <a:chOff x="4822447" y="1626993"/>
            <a:chExt cx="4747342" cy="1550557"/>
          </a:xfrm>
        </p:grpSpPr>
        <p:pic>
          <p:nvPicPr>
            <p:cNvPr id="54" name="Picture 10" descr="https://sitejerk.com/images/big-data-png.png">
              <a:extLst>
                <a:ext uri="{FF2B5EF4-FFF2-40B4-BE49-F238E27FC236}">
                  <a16:creationId xmlns="" xmlns:a16="http://schemas.microsoft.com/office/drawing/2014/main" id="{34EB4F7C-3035-4FAC-9AD2-9481D07856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7232" y="1626993"/>
              <a:ext cx="3108844" cy="1306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="" xmlns:a16="http://schemas.microsoft.com/office/drawing/2014/main" id="{79BF0BA7-AB74-4293-B77B-696A9BE44EF7}"/>
                </a:ext>
              </a:extLst>
            </p:cNvPr>
            <p:cNvSpPr/>
            <p:nvPr/>
          </p:nvSpPr>
          <p:spPr>
            <a:xfrm>
              <a:off x="4822447" y="2874600"/>
              <a:ext cx="4747342" cy="302950"/>
            </a:xfrm>
            <a:prstGeom prst="rect">
              <a:avLst/>
            </a:prstGeom>
            <a:noFill/>
          </p:spPr>
          <p:txBody>
            <a:bodyPr wrap="none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b="1" dirty="0">
                  <a:ln w="11430"/>
                  <a:latin typeface="Arial" panose="020B0604020202020204" pitchFamily="34" charset="0"/>
                  <a:cs typeface="Arial" panose="020B0604020202020204" pitchFamily="34" charset="0"/>
                </a:rPr>
                <a:t>Absence d’Interfaces  d’ interprétation</a:t>
              </a:r>
            </a:p>
          </p:txBody>
        </p:sp>
      </p:grpSp>
      <p:cxnSp>
        <p:nvCxnSpPr>
          <p:cNvPr id="56" name="Connecteur en arc 30">
            <a:extLst>
              <a:ext uri="{FF2B5EF4-FFF2-40B4-BE49-F238E27FC236}">
                <a16:creationId xmlns="" xmlns:a16="http://schemas.microsoft.com/office/drawing/2014/main" id="{141E7CE9-2157-42EB-BF37-A09F597F309B}"/>
              </a:ext>
            </a:extLst>
          </p:cNvPr>
          <p:cNvCxnSpPr/>
          <p:nvPr/>
        </p:nvCxnSpPr>
        <p:spPr>
          <a:xfrm>
            <a:off x="3695513" y="2445706"/>
            <a:ext cx="1440160" cy="114965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en arc 31">
            <a:extLst>
              <a:ext uri="{FF2B5EF4-FFF2-40B4-BE49-F238E27FC236}">
                <a16:creationId xmlns="" xmlns:a16="http://schemas.microsoft.com/office/drawing/2014/main" id="{E49E986B-B218-4AB2-A701-8B0EA9959E13}"/>
              </a:ext>
            </a:extLst>
          </p:cNvPr>
          <p:cNvCxnSpPr/>
          <p:nvPr/>
        </p:nvCxnSpPr>
        <p:spPr>
          <a:xfrm flipV="1">
            <a:off x="3656173" y="4284557"/>
            <a:ext cx="1304230" cy="80394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en arc 32">
            <a:extLst>
              <a:ext uri="{FF2B5EF4-FFF2-40B4-BE49-F238E27FC236}">
                <a16:creationId xmlns="" xmlns:a16="http://schemas.microsoft.com/office/drawing/2014/main" id="{F9CA0D10-035D-4986-AB92-8FD319ABF87B}"/>
              </a:ext>
            </a:extLst>
          </p:cNvPr>
          <p:cNvCxnSpPr/>
          <p:nvPr/>
        </p:nvCxnSpPr>
        <p:spPr>
          <a:xfrm flipV="1">
            <a:off x="6883092" y="2688720"/>
            <a:ext cx="859257" cy="76920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en arc 34">
            <a:extLst>
              <a:ext uri="{FF2B5EF4-FFF2-40B4-BE49-F238E27FC236}">
                <a16:creationId xmlns="" xmlns:a16="http://schemas.microsoft.com/office/drawing/2014/main" id="{A539D183-D486-48CF-B3A2-AE3485AE0B2A}"/>
              </a:ext>
            </a:extLst>
          </p:cNvPr>
          <p:cNvCxnSpPr/>
          <p:nvPr/>
        </p:nvCxnSpPr>
        <p:spPr>
          <a:xfrm>
            <a:off x="6846256" y="4415606"/>
            <a:ext cx="914400" cy="914400"/>
          </a:xfrm>
          <a:prstGeom prst="curvedConnector3">
            <a:avLst>
              <a:gd name="adj1" fmla="val 53604"/>
            </a:avLst>
          </a:prstGeom>
          <a:ln w="381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9" descr="Image associÃ©e">
            <a:extLst>
              <a:ext uri="{FF2B5EF4-FFF2-40B4-BE49-F238E27FC236}">
                <a16:creationId xmlns="" xmlns:a16="http://schemas.microsoft.com/office/drawing/2014/main" id="{7E4B72BD-93CC-4084-8219-D4C94A6E6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289" y="1799542"/>
            <a:ext cx="1842806" cy="158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60">
            <a:extLst>
              <a:ext uri="{FF2B5EF4-FFF2-40B4-BE49-F238E27FC236}">
                <a16:creationId xmlns="" xmlns:a16="http://schemas.microsoft.com/office/drawing/2014/main" id="{A7B8AB22-D956-42A8-8835-47E54D84EB24}"/>
              </a:ext>
            </a:extLst>
          </p:cNvPr>
          <p:cNvSpPr/>
          <p:nvPr/>
        </p:nvSpPr>
        <p:spPr>
          <a:xfrm>
            <a:off x="7483544" y="3646061"/>
            <a:ext cx="2762296" cy="369332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b="1" dirty="0">
                <a:ln w="11430"/>
                <a:latin typeface="Arial" panose="020B0604020202020204" pitchFamily="34" charset="0"/>
                <a:cs typeface="Arial" panose="020B0604020202020204" pitchFamily="34" charset="0"/>
              </a:rPr>
              <a:t>Données volumineuses</a:t>
            </a:r>
          </a:p>
        </p:txBody>
      </p:sp>
      <p:pic>
        <p:nvPicPr>
          <p:cNvPr id="62" name="Picture 6" descr="Icône D'avatar Visage Homme D'affaires Clip Art Libres De Droits ...">
            <a:extLst>
              <a:ext uri="{FF2B5EF4-FFF2-40B4-BE49-F238E27FC236}">
                <a16:creationId xmlns="" xmlns:a16="http://schemas.microsoft.com/office/drawing/2014/main" id="{8D86BE5C-FD10-4DA9-A0AA-2E2A0368E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781" y="2905569"/>
            <a:ext cx="1884241" cy="188424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Group 7">
            <a:extLst>
              <a:ext uri="{FF2B5EF4-FFF2-40B4-BE49-F238E27FC236}">
                <a16:creationId xmlns="" xmlns:a16="http://schemas.microsoft.com/office/drawing/2014/main" id="{51F7D72F-9F10-43F2-AF0F-8659FB4403DE}"/>
              </a:ext>
            </a:extLst>
          </p:cNvPr>
          <p:cNvGrpSpPr/>
          <p:nvPr/>
        </p:nvGrpSpPr>
        <p:grpSpPr>
          <a:xfrm>
            <a:off x="-623689" y="166686"/>
            <a:ext cx="4885899" cy="1868602"/>
            <a:chOff x="-1296334" y="539774"/>
            <a:chExt cx="14443696" cy="5923902"/>
          </a:xfrm>
        </p:grpSpPr>
        <p:sp>
          <p:nvSpPr>
            <p:cNvPr id="64" name="Freeform 3">
              <a:extLst>
                <a:ext uri="{FF2B5EF4-FFF2-40B4-BE49-F238E27FC236}">
                  <a16:creationId xmlns="" xmlns:a16="http://schemas.microsoft.com/office/drawing/2014/main" id="{CE331CFB-A7B6-4873-8023-9FD081C03FC4}"/>
                </a:ext>
              </a:extLst>
            </p:cNvPr>
            <p:cNvSpPr/>
            <p:nvPr/>
          </p:nvSpPr>
          <p:spPr>
            <a:xfrm>
              <a:off x="3933879" y="1607948"/>
              <a:ext cx="6000696" cy="4855728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="" xmlns:a16="http://schemas.microsoft.com/office/drawing/2014/main" id="{F29E6D43-C329-4618-8289-61086F5D35E2}"/>
                </a:ext>
              </a:extLst>
            </p:cNvPr>
            <p:cNvSpPr/>
            <p:nvPr/>
          </p:nvSpPr>
          <p:spPr>
            <a:xfrm rot="3641993">
              <a:off x="5861330" y="-3783931"/>
              <a:ext cx="128368" cy="1444369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" name="Freeform 5">
              <a:extLst>
                <a:ext uri="{FF2B5EF4-FFF2-40B4-BE49-F238E27FC236}">
                  <a16:creationId xmlns="" xmlns:a16="http://schemas.microsoft.com/office/drawing/2014/main" id="{B261598A-DB85-4CCE-8608-A9D5696B4368}"/>
                </a:ext>
              </a:extLst>
            </p:cNvPr>
            <p:cNvSpPr/>
            <p:nvPr/>
          </p:nvSpPr>
          <p:spPr>
            <a:xfrm rot="10800000">
              <a:off x="1075422" y="633157"/>
              <a:ext cx="6281738" cy="5083146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" name="Freeform 6">
              <a:extLst>
                <a:ext uri="{FF2B5EF4-FFF2-40B4-BE49-F238E27FC236}">
                  <a16:creationId xmlns="" xmlns:a16="http://schemas.microsoft.com/office/drawing/2014/main" id="{683CB252-9138-4AE2-80D0-65165B0B1BF3}"/>
                </a:ext>
              </a:extLst>
            </p:cNvPr>
            <p:cNvSpPr/>
            <p:nvPr/>
          </p:nvSpPr>
          <p:spPr>
            <a:xfrm rot="10800000">
              <a:off x="8924924" y="539774"/>
              <a:ext cx="1244943" cy="1007401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8" name="Google Shape;1729;p62"/>
          <p:cNvSpPr/>
          <p:nvPr/>
        </p:nvSpPr>
        <p:spPr>
          <a:xfrm>
            <a:off x="3656173" y="110373"/>
            <a:ext cx="3140849" cy="564071"/>
          </a:xfrm>
          <a:custGeom>
            <a:avLst/>
            <a:gdLst/>
            <a:ahLst/>
            <a:cxnLst/>
            <a:rect l="l" t="t" r="r" b="b"/>
            <a:pathLst>
              <a:path w="303" h="67" extrusionOk="0">
                <a:moveTo>
                  <a:pt x="303" y="33"/>
                </a:moveTo>
                <a:cubicBezTo>
                  <a:pt x="303" y="20"/>
                  <a:pt x="297" y="8"/>
                  <a:pt x="288" y="0"/>
                </a:cubicBezTo>
                <a:cubicBezTo>
                  <a:pt x="0" y="0"/>
                  <a:pt x="0" y="0"/>
                  <a:pt x="0" y="0"/>
                </a:cubicBezTo>
                <a:cubicBezTo>
                  <a:pt x="6" y="9"/>
                  <a:pt x="10" y="21"/>
                  <a:pt x="10" y="33"/>
                </a:cubicBezTo>
                <a:cubicBezTo>
                  <a:pt x="10" y="46"/>
                  <a:pt x="6" y="57"/>
                  <a:pt x="0" y="67"/>
                </a:cubicBezTo>
                <a:cubicBezTo>
                  <a:pt x="288" y="67"/>
                  <a:pt x="288" y="67"/>
                  <a:pt x="288" y="67"/>
                </a:cubicBezTo>
                <a:cubicBezTo>
                  <a:pt x="297" y="59"/>
                  <a:pt x="303" y="47"/>
                  <a:pt x="303" y="33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17;p14">
            <a:extLst>
              <a:ext uri="{FF2B5EF4-FFF2-40B4-BE49-F238E27FC236}">
                <a16:creationId xmlns="" xmlns:a16="http://schemas.microsoft.com/office/drawing/2014/main" id="{1045D10B-F194-4255-8A52-AC58E3E5A6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8566" y="142577"/>
            <a:ext cx="3279847" cy="43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SzPts val="1400"/>
            </a:pPr>
            <a:r>
              <a:rPr lang="en-US" sz="1600" b="1" dirty="0" smtClean="0">
                <a:solidFill>
                  <a:schemeClr val="bg1"/>
                </a:solidFill>
                <a:sym typeface="Open Sans Semibold" panose="020B0706030804020204" pitchFamily="34" charset="0"/>
              </a:rPr>
              <a:t>7. </a:t>
            </a:r>
            <a:r>
              <a:rPr lang="en-US" sz="1600" b="1" dirty="0">
                <a:solidFill>
                  <a:schemeClr val="bg1"/>
                </a:solidFill>
                <a:sym typeface="Open Sans Semibold" panose="020B0706030804020204" pitchFamily="34" charset="0"/>
              </a:rPr>
              <a:t>Problèmatique et Solution proposée</a:t>
            </a:r>
          </a:p>
        </p:txBody>
      </p:sp>
    </p:spTree>
    <p:extLst>
      <p:ext uri="{BB962C8B-B14F-4D97-AF65-F5344CB8AC3E}">
        <p14:creationId xmlns:p14="http://schemas.microsoft.com/office/powerpoint/2010/main" val="21850273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57398" y="867894"/>
            <a:ext cx="6337330" cy="5265620"/>
            <a:chOff x="7750175" y="3284538"/>
            <a:chExt cx="8877300" cy="7146925"/>
          </a:xfrm>
        </p:grpSpPr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11061700" y="3360738"/>
              <a:ext cx="1450975" cy="1587500"/>
            </a:xfrm>
            <a:custGeom>
              <a:avLst/>
              <a:gdLst>
                <a:gd name="T0" fmla="*/ 2 w 914"/>
                <a:gd name="T1" fmla="*/ 550 h 1000"/>
                <a:gd name="T2" fmla="*/ 36 w 914"/>
                <a:gd name="T3" fmla="*/ 694 h 1000"/>
                <a:gd name="T4" fmla="*/ 104 w 914"/>
                <a:gd name="T5" fmla="*/ 818 h 1000"/>
                <a:gd name="T6" fmla="*/ 202 w 914"/>
                <a:gd name="T7" fmla="*/ 914 h 1000"/>
                <a:gd name="T8" fmla="*/ 320 w 914"/>
                <a:gd name="T9" fmla="*/ 978 h 1000"/>
                <a:gd name="T10" fmla="*/ 388 w 914"/>
                <a:gd name="T11" fmla="*/ 994 h 1000"/>
                <a:gd name="T12" fmla="*/ 456 w 914"/>
                <a:gd name="T13" fmla="*/ 1000 h 1000"/>
                <a:gd name="T14" fmla="*/ 504 w 914"/>
                <a:gd name="T15" fmla="*/ 998 h 1000"/>
                <a:gd name="T16" fmla="*/ 570 w 914"/>
                <a:gd name="T17" fmla="*/ 984 h 1000"/>
                <a:gd name="T18" fmla="*/ 674 w 914"/>
                <a:gd name="T19" fmla="*/ 940 h 1000"/>
                <a:gd name="T20" fmla="*/ 780 w 914"/>
                <a:gd name="T21" fmla="*/ 854 h 1000"/>
                <a:gd name="T22" fmla="*/ 858 w 914"/>
                <a:gd name="T23" fmla="*/ 738 h 1000"/>
                <a:gd name="T24" fmla="*/ 904 w 914"/>
                <a:gd name="T25" fmla="*/ 600 h 1000"/>
                <a:gd name="T26" fmla="*/ 914 w 914"/>
                <a:gd name="T27" fmla="*/ 500 h 1000"/>
                <a:gd name="T28" fmla="*/ 894 w 914"/>
                <a:gd name="T29" fmla="*/ 352 h 1000"/>
                <a:gd name="T30" fmla="*/ 836 w 914"/>
                <a:gd name="T31" fmla="*/ 220 h 1000"/>
                <a:gd name="T32" fmla="*/ 748 w 914"/>
                <a:gd name="T33" fmla="*/ 114 h 1000"/>
                <a:gd name="T34" fmla="*/ 634 w 914"/>
                <a:gd name="T35" fmla="*/ 40 h 1000"/>
                <a:gd name="T36" fmla="*/ 548 w 914"/>
                <a:gd name="T37" fmla="*/ 10 h 1000"/>
                <a:gd name="T38" fmla="*/ 480 w 914"/>
                <a:gd name="T39" fmla="*/ 0 h 1000"/>
                <a:gd name="T40" fmla="*/ 434 w 914"/>
                <a:gd name="T41" fmla="*/ 0 h 1000"/>
                <a:gd name="T42" fmla="*/ 364 w 914"/>
                <a:gd name="T43" fmla="*/ 10 h 1000"/>
                <a:gd name="T44" fmla="*/ 280 w 914"/>
                <a:gd name="T45" fmla="*/ 40 h 1000"/>
                <a:gd name="T46" fmla="*/ 166 w 914"/>
                <a:gd name="T47" fmla="*/ 114 h 1000"/>
                <a:gd name="T48" fmla="*/ 78 w 914"/>
                <a:gd name="T49" fmla="*/ 220 h 1000"/>
                <a:gd name="T50" fmla="*/ 20 w 914"/>
                <a:gd name="T51" fmla="*/ 352 h 1000"/>
                <a:gd name="T52" fmla="*/ 0 w 914"/>
                <a:gd name="T53" fmla="*/ 500 h 1000"/>
                <a:gd name="T54" fmla="*/ 120 w 914"/>
                <a:gd name="T55" fmla="*/ 500 h 1000"/>
                <a:gd name="T56" fmla="*/ 136 w 914"/>
                <a:gd name="T57" fmla="*/ 390 h 1000"/>
                <a:gd name="T58" fmla="*/ 178 w 914"/>
                <a:gd name="T59" fmla="*/ 294 h 1000"/>
                <a:gd name="T60" fmla="*/ 242 w 914"/>
                <a:gd name="T61" fmla="*/ 216 h 1000"/>
                <a:gd name="T62" fmla="*/ 326 w 914"/>
                <a:gd name="T63" fmla="*/ 160 h 1000"/>
                <a:gd name="T64" fmla="*/ 422 w 914"/>
                <a:gd name="T65" fmla="*/ 134 h 1000"/>
                <a:gd name="T66" fmla="*/ 492 w 914"/>
                <a:gd name="T67" fmla="*/ 134 h 1000"/>
                <a:gd name="T68" fmla="*/ 588 w 914"/>
                <a:gd name="T69" fmla="*/ 160 h 1000"/>
                <a:gd name="T70" fmla="*/ 670 w 914"/>
                <a:gd name="T71" fmla="*/ 216 h 1000"/>
                <a:gd name="T72" fmla="*/ 736 w 914"/>
                <a:gd name="T73" fmla="*/ 294 h 1000"/>
                <a:gd name="T74" fmla="*/ 778 w 914"/>
                <a:gd name="T75" fmla="*/ 390 h 1000"/>
                <a:gd name="T76" fmla="*/ 794 w 914"/>
                <a:gd name="T77" fmla="*/ 500 h 1000"/>
                <a:gd name="T78" fmla="*/ 786 w 914"/>
                <a:gd name="T79" fmla="*/ 574 h 1000"/>
                <a:gd name="T80" fmla="*/ 752 w 914"/>
                <a:gd name="T81" fmla="*/ 676 h 1000"/>
                <a:gd name="T82" fmla="*/ 694 w 914"/>
                <a:gd name="T83" fmla="*/ 760 h 1000"/>
                <a:gd name="T84" fmla="*/ 618 w 914"/>
                <a:gd name="T85" fmla="*/ 824 h 1000"/>
                <a:gd name="T86" fmla="*/ 524 w 914"/>
                <a:gd name="T87" fmla="*/ 860 h 1000"/>
                <a:gd name="T88" fmla="*/ 456 w 914"/>
                <a:gd name="T89" fmla="*/ 868 h 1000"/>
                <a:gd name="T90" fmla="*/ 356 w 914"/>
                <a:gd name="T91" fmla="*/ 852 h 1000"/>
                <a:gd name="T92" fmla="*/ 268 w 914"/>
                <a:gd name="T93" fmla="*/ 806 h 1000"/>
                <a:gd name="T94" fmla="*/ 198 w 914"/>
                <a:gd name="T95" fmla="*/ 734 h 1000"/>
                <a:gd name="T96" fmla="*/ 146 w 914"/>
                <a:gd name="T97" fmla="*/ 644 h 1000"/>
                <a:gd name="T98" fmla="*/ 122 w 914"/>
                <a:gd name="T99" fmla="*/ 538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14" h="1000">
                  <a:moveTo>
                    <a:pt x="0" y="500"/>
                  </a:moveTo>
                  <a:lnTo>
                    <a:pt x="0" y="500"/>
                  </a:lnTo>
                  <a:lnTo>
                    <a:pt x="2" y="550"/>
                  </a:lnTo>
                  <a:lnTo>
                    <a:pt x="10" y="600"/>
                  </a:lnTo>
                  <a:lnTo>
                    <a:pt x="20" y="648"/>
                  </a:lnTo>
                  <a:lnTo>
                    <a:pt x="36" y="694"/>
                  </a:lnTo>
                  <a:lnTo>
                    <a:pt x="56" y="738"/>
                  </a:lnTo>
                  <a:lnTo>
                    <a:pt x="78" y="780"/>
                  </a:lnTo>
                  <a:lnTo>
                    <a:pt x="104" y="818"/>
                  </a:lnTo>
                  <a:lnTo>
                    <a:pt x="134" y="854"/>
                  </a:lnTo>
                  <a:lnTo>
                    <a:pt x="166" y="886"/>
                  </a:lnTo>
                  <a:lnTo>
                    <a:pt x="202" y="914"/>
                  </a:lnTo>
                  <a:lnTo>
                    <a:pt x="240" y="940"/>
                  </a:lnTo>
                  <a:lnTo>
                    <a:pt x="280" y="960"/>
                  </a:lnTo>
                  <a:lnTo>
                    <a:pt x="320" y="978"/>
                  </a:lnTo>
                  <a:lnTo>
                    <a:pt x="342" y="984"/>
                  </a:lnTo>
                  <a:lnTo>
                    <a:pt x="364" y="990"/>
                  </a:lnTo>
                  <a:lnTo>
                    <a:pt x="388" y="994"/>
                  </a:lnTo>
                  <a:lnTo>
                    <a:pt x="410" y="998"/>
                  </a:lnTo>
                  <a:lnTo>
                    <a:pt x="434" y="1000"/>
                  </a:lnTo>
                  <a:lnTo>
                    <a:pt x="456" y="1000"/>
                  </a:lnTo>
                  <a:lnTo>
                    <a:pt x="456" y="1000"/>
                  </a:lnTo>
                  <a:lnTo>
                    <a:pt x="480" y="1000"/>
                  </a:lnTo>
                  <a:lnTo>
                    <a:pt x="504" y="998"/>
                  </a:lnTo>
                  <a:lnTo>
                    <a:pt x="526" y="994"/>
                  </a:lnTo>
                  <a:lnTo>
                    <a:pt x="548" y="990"/>
                  </a:lnTo>
                  <a:lnTo>
                    <a:pt x="570" y="984"/>
                  </a:lnTo>
                  <a:lnTo>
                    <a:pt x="592" y="978"/>
                  </a:lnTo>
                  <a:lnTo>
                    <a:pt x="634" y="960"/>
                  </a:lnTo>
                  <a:lnTo>
                    <a:pt x="674" y="940"/>
                  </a:lnTo>
                  <a:lnTo>
                    <a:pt x="712" y="914"/>
                  </a:lnTo>
                  <a:lnTo>
                    <a:pt x="748" y="886"/>
                  </a:lnTo>
                  <a:lnTo>
                    <a:pt x="780" y="854"/>
                  </a:lnTo>
                  <a:lnTo>
                    <a:pt x="810" y="818"/>
                  </a:lnTo>
                  <a:lnTo>
                    <a:pt x="836" y="780"/>
                  </a:lnTo>
                  <a:lnTo>
                    <a:pt x="858" y="738"/>
                  </a:lnTo>
                  <a:lnTo>
                    <a:pt x="878" y="694"/>
                  </a:lnTo>
                  <a:lnTo>
                    <a:pt x="894" y="648"/>
                  </a:lnTo>
                  <a:lnTo>
                    <a:pt x="904" y="600"/>
                  </a:lnTo>
                  <a:lnTo>
                    <a:pt x="912" y="550"/>
                  </a:lnTo>
                  <a:lnTo>
                    <a:pt x="914" y="500"/>
                  </a:lnTo>
                  <a:lnTo>
                    <a:pt x="914" y="500"/>
                  </a:lnTo>
                  <a:lnTo>
                    <a:pt x="912" y="448"/>
                  </a:lnTo>
                  <a:lnTo>
                    <a:pt x="904" y="400"/>
                  </a:lnTo>
                  <a:lnTo>
                    <a:pt x="894" y="352"/>
                  </a:lnTo>
                  <a:lnTo>
                    <a:pt x="878" y="306"/>
                  </a:lnTo>
                  <a:lnTo>
                    <a:pt x="858" y="262"/>
                  </a:lnTo>
                  <a:lnTo>
                    <a:pt x="836" y="220"/>
                  </a:lnTo>
                  <a:lnTo>
                    <a:pt x="810" y="182"/>
                  </a:lnTo>
                  <a:lnTo>
                    <a:pt x="780" y="146"/>
                  </a:lnTo>
                  <a:lnTo>
                    <a:pt x="748" y="114"/>
                  </a:lnTo>
                  <a:lnTo>
                    <a:pt x="712" y="86"/>
                  </a:lnTo>
                  <a:lnTo>
                    <a:pt x="674" y="60"/>
                  </a:lnTo>
                  <a:lnTo>
                    <a:pt x="634" y="40"/>
                  </a:lnTo>
                  <a:lnTo>
                    <a:pt x="592" y="22"/>
                  </a:lnTo>
                  <a:lnTo>
                    <a:pt x="570" y="16"/>
                  </a:lnTo>
                  <a:lnTo>
                    <a:pt x="548" y="10"/>
                  </a:lnTo>
                  <a:lnTo>
                    <a:pt x="526" y="6"/>
                  </a:lnTo>
                  <a:lnTo>
                    <a:pt x="504" y="2"/>
                  </a:lnTo>
                  <a:lnTo>
                    <a:pt x="480" y="0"/>
                  </a:lnTo>
                  <a:lnTo>
                    <a:pt x="456" y="0"/>
                  </a:lnTo>
                  <a:lnTo>
                    <a:pt x="456" y="0"/>
                  </a:lnTo>
                  <a:lnTo>
                    <a:pt x="434" y="0"/>
                  </a:lnTo>
                  <a:lnTo>
                    <a:pt x="410" y="2"/>
                  </a:lnTo>
                  <a:lnTo>
                    <a:pt x="388" y="6"/>
                  </a:lnTo>
                  <a:lnTo>
                    <a:pt x="364" y="10"/>
                  </a:lnTo>
                  <a:lnTo>
                    <a:pt x="342" y="16"/>
                  </a:lnTo>
                  <a:lnTo>
                    <a:pt x="320" y="22"/>
                  </a:lnTo>
                  <a:lnTo>
                    <a:pt x="280" y="40"/>
                  </a:lnTo>
                  <a:lnTo>
                    <a:pt x="240" y="60"/>
                  </a:lnTo>
                  <a:lnTo>
                    <a:pt x="202" y="86"/>
                  </a:lnTo>
                  <a:lnTo>
                    <a:pt x="166" y="114"/>
                  </a:lnTo>
                  <a:lnTo>
                    <a:pt x="134" y="146"/>
                  </a:lnTo>
                  <a:lnTo>
                    <a:pt x="104" y="182"/>
                  </a:lnTo>
                  <a:lnTo>
                    <a:pt x="78" y="220"/>
                  </a:lnTo>
                  <a:lnTo>
                    <a:pt x="56" y="262"/>
                  </a:lnTo>
                  <a:lnTo>
                    <a:pt x="36" y="306"/>
                  </a:lnTo>
                  <a:lnTo>
                    <a:pt x="20" y="352"/>
                  </a:lnTo>
                  <a:lnTo>
                    <a:pt x="10" y="400"/>
                  </a:lnTo>
                  <a:lnTo>
                    <a:pt x="2" y="448"/>
                  </a:lnTo>
                  <a:lnTo>
                    <a:pt x="0" y="500"/>
                  </a:lnTo>
                  <a:lnTo>
                    <a:pt x="0" y="500"/>
                  </a:lnTo>
                  <a:close/>
                  <a:moveTo>
                    <a:pt x="120" y="500"/>
                  </a:moveTo>
                  <a:lnTo>
                    <a:pt x="120" y="500"/>
                  </a:lnTo>
                  <a:lnTo>
                    <a:pt x="122" y="462"/>
                  </a:lnTo>
                  <a:lnTo>
                    <a:pt x="128" y="426"/>
                  </a:lnTo>
                  <a:lnTo>
                    <a:pt x="136" y="390"/>
                  </a:lnTo>
                  <a:lnTo>
                    <a:pt x="146" y="356"/>
                  </a:lnTo>
                  <a:lnTo>
                    <a:pt x="160" y="324"/>
                  </a:lnTo>
                  <a:lnTo>
                    <a:pt x="178" y="294"/>
                  </a:lnTo>
                  <a:lnTo>
                    <a:pt x="198" y="266"/>
                  </a:lnTo>
                  <a:lnTo>
                    <a:pt x="218" y="240"/>
                  </a:lnTo>
                  <a:lnTo>
                    <a:pt x="242" y="216"/>
                  </a:lnTo>
                  <a:lnTo>
                    <a:pt x="268" y="194"/>
                  </a:lnTo>
                  <a:lnTo>
                    <a:pt x="296" y="176"/>
                  </a:lnTo>
                  <a:lnTo>
                    <a:pt x="326" y="160"/>
                  </a:lnTo>
                  <a:lnTo>
                    <a:pt x="356" y="148"/>
                  </a:lnTo>
                  <a:lnTo>
                    <a:pt x="388" y="138"/>
                  </a:lnTo>
                  <a:lnTo>
                    <a:pt x="422" y="134"/>
                  </a:lnTo>
                  <a:lnTo>
                    <a:pt x="456" y="132"/>
                  </a:lnTo>
                  <a:lnTo>
                    <a:pt x="456" y="132"/>
                  </a:lnTo>
                  <a:lnTo>
                    <a:pt x="492" y="134"/>
                  </a:lnTo>
                  <a:lnTo>
                    <a:pt x="524" y="138"/>
                  </a:lnTo>
                  <a:lnTo>
                    <a:pt x="556" y="148"/>
                  </a:lnTo>
                  <a:lnTo>
                    <a:pt x="588" y="160"/>
                  </a:lnTo>
                  <a:lnTo>
                    <a:pt x="618" y="176"/>
                  </a:lnTo>
                  <a:lnTo>
                    <a:pt x="644" y="194"/>
                  </a:lnTo>
                  <a:lnTo>
                    <a:pt x="670" y="216"/>
                  </a:lnTo>
                  <a:lnTo>
                    <a:pt x="694" y="240"/>
                  </a:lnTo>
                  <a:lnTo>
                    <a:pt x="716" y="266"/>
                  </a:lnTo>
                  <a:lnTo>
                    <a:pt x="736" y="294"/>
                  </a:lnTo>
                  <a:lnTo>
                    <a:pt x="752" y="324"/>
                  </a:lnTo>
                  <a:lnTo>
                    <a:pt x="766" y="356"/>
                  </a:lnTo>
                  <a:lnTo>
                    <a:pt x="778" y="390"/>
                  </a:lnTo>
                  <a:lnTo>
                    <a:pt x="786" y="426"/>
                  </a:lnTo>
                  <a:lnTo>
                    <a:pt x="792" y="462"/>
                  </a:lnTo>
                  <a:lnTo>
                    <a:pt x="794" y="500"/>
                  </a:lnTo>
                  <a:lnTo>
                    <a:pt x="794" y="500"/>
                  </a:lnTo>
                  <a:lnTo>
                    <a:pt x="792" y="538"/>
                  </a:lnTo>
                  <a:lnTo>
                    <a:pt x="786" y="574"/>
                  </a:lnTo>
                  <a:lnTo>
                    <a:pt x="778" y="610"/>
                  </a:lnTo>
                  <a:lnTo>
                    <a:pt x="766" y="644"/>
                  </a:lnTo>
                  <a:lnTo>
                    <a:pt x="752" y="676"/>
                  </a:lnTo>
                  <a:lnTo>
                    <a:pt x="736" y="706"/>
                  </a:lnTo>
                  <a:lnTo>
                    <a:pt x="716" y="734"/>
                  </a:lnTo>
                  <a:lnTo>
                    <a:pt x="694" y="760"/>
                  </a:lnTo>
                  <a:lnTo>
                    <a:pt x="670" y="784"/>
                  </a:lnTo>
                  <a:lnTo>
                    <a:pt x="644" y="806"/>
                  </a:lnTo>
                  <a:lnTo>
                    <a:pt x="618" y="824"/>
                  </a:lnTo>
                  <a:lnTo>
                    <a:pt x="588" y="840"/>
                  </a:lnTo>
                  <a:lnTo>
                    <a:pt x="556" y="852"/>
                  </a:lnTo>
                  <a:lnTo>
                    <a:pt x="524" y="860"/>
                  </a:lnTo>
                  <a:lnTo>
                    <a:pt x="492" y="866"/>
                  </a:lnTo>
                  <a:lnTo>
                    <a:pt x="456" y="868"/>
                  </a:lnTo>
                  <a:lnTo>
                    <a:pt x="456" y="868"/>
                  </a:lnTo>
                  <a:lnTo>
                    <a:pt x="422" y="866"/>
                  </a:lnTo>
                  <a:lnTo>
                    <a:pt x="388" y="860"/>
                  </a:lnTo>
                  <a:lnTo>
                    <a:pt x="356" y="852"/>
                  </a:lnTo>
                  <a:lnTo>
                    <a:pt x="326" y="840"/>
                  </a:lnTo>
                  <a:lnTo>
                    <a:pt x="296" y="824"/>
                  </a:lnTo>
                  <a:lnTo>
                    <a:pt x="268" y="806"/>
                  </a:lnTo>
                  <a:lnTo>
                    <a:pt x="242" y="784"/>
                  </a:lnTo>
                  <a:lnTo>
                    <a:pt x="218" y="760"/>
                  </a:lnTo>
                  <a:lnTo>
                    <a:pt x="198" y="734"/>
                  </a:lnTo>
                  <a:lnTo>
                    <a:pt x="178" y="706"/>
                  </a:lnTo>
                  <a:lnTo>
                    <a:pt x="160" y="676"/>
                  </a:lnTo>
                  <a:lnTo>
                    <a:pt x="146" y="644"/>
                  </a:lnTo>
                  <a:lnTo>
                    <a:pt x="136" y="610"/>
                  </a:lnTo>
                  <a:lnTo>
                    <a:pt x="128" y="574"/>
                  </a:lnTo>
                  <a:lnTo>
                    <a:pt x="122" y="538"/>
                  </a:lnTo>
                  <a:lnTo>
                    <a:pt x="120" y="500"/>
                  </a:lnTo>
                  <a:lnTo>
                    <a:pt x="120" y="5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 sz="1202" dirty="0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0620375" y="3808413"/>
              <a:ext cx="609600" cy="698500"/>
            </a:xfrm>
            <a:custGeom>
              <a:avLst/>
              <a:gdLst>
                <a:gd name="T0" fmla="*/ 384 w 384"/>
                <a:gd name="T1" fmla="*/ 116 h 440"/>
                <a:gd name="T2" fmla="*/ 384 w 384"/>
                <a:gd name="T3" fmla="*/ 116 h 440"/>
                <a:gd name="T4" fmla="*/ 382 w 384"/>
                <a:gd name="T5" fmla="*/ 92 h 440"/>
                <a:gd name="T6" fmla="*/ 374 w 384"/>
                <a:gd name="T7" fmla="*/ 70 h 440"/>
                <a:gd name="T8" fmla="*/ 364 w 384"/>
                <a:gd name="T9" fmla="*/ 50 h 440"/>
                <a:gd name="T10" fmla="*/ 350 w 384"/>
                <a:gd name="T11" fmla="*/ 34 h 440"/>
                <a:gd name="T12" fmla="*/ 334 w 384"/>
                <a:gd name="T13" fmla="*/ 20 h 440"/>
                <a:gd name="T14" fmla="*/ 314 w 384"/>
                <a:gd name="T15" fmla="*/ 10 h 440"/>
                <a:gd name="T16" fmla="*/ 292 w 384"/>
                <a:gd name="T17" fmla="*/ 2 h 440"/>
                <a:gd name="T18" fmla="*/ 268 w 384"/>
                <a:gd name="T19" fmla="*/ 0 h 440"/>
                <a:gd name="T20" fmla="*/ 116 w 384"/>
                <a:gd name="T21" fmla="*/ 0 h 440"/>
                <a:gd name="T22" fmla="*/ 116 w 384"/>
                <a:gd name="T23" fmla="*/ 0 h 440"/>
                <a:gd name="T24" fmla="*/ 92 w 384"/>
                <a:gd name="T25" fmla="*/ 2 h 440"/>
                <a:gd name="T26" fmla="*/ 70 w 384"/>
                <a:gd name="T27" fmla="*/ 10 h 440"/>
                <a:gd name="T28" fmla="*/ 50 w 384"/>
                <a:gd name="T29" fmla="*/ 20 h 440"/>
                <a:gd name="T30" fmla="*/ 34 w 384"/>
                <a:gd name="T31" fmla="*/ 34 h 440"/>
                <a:gd name="T32" fmla="*/ 20 w 384"/>
                <a:gd name="T33" fmla="*/ 50 h 440"/>
                <a:gd name="T34" fmla="*/ 10 w 384"/>
                <a:gd name="T35" fmla="*/ 70 h 440"/>
                <a:gd name="T36" fmla="*/ 2 w 384"/>
                <a:gd name="T37" fmla="*/ 92 h 440"/>
                <a:gd name="T38" fmla="*/ 0 w 384"/>
                <a:gd name="T39" fmla="*/ 116 h 440"/>
                <a:gd name="T40" fmla="*/ 0 w 384"/>
                <a:gd name="T41" fmla="*/ 324 h 440"/>
                <a:gd name="T42" fmla="*/ 0 w 384"/>
                <a:gd name="T43" fmla="*/ 324 h 440"/>
                <a:gd name="T44" fmla="*/ 2 w 384"/>
                <a:gd name="T45" fmla="*/ 348 h 440"/>
                <a:gd name="T46" fmla="*/ 10 w 384"/>
                <a:gd name="T47" fmla="*/ 370 h 440"/>
                <a:gd name="T48" fmla="*/ 20 w 384"/>
                <a:gd name="T49" fmla="*/ 390 h 440"/>
                <a:gd name="T50" fmla="*/ 34 w 384"/>
                <a:gd name="T51" fmla="*/ 406 h 440"/>
                <a:gd name="T52" fmla="*/ 50 w 384"/>
                <a:gd name="T53" fmla="*/ 420 h 440"/>
                <a:gd name="T54" fmla="*/ 70 w 384"/>
                <a:gd name="T55" fmla="*/ 430 h 440"/>
                <a:gd name="T56" fmla="*/ 92 w 384"/>
                <a:gd name="T57" fmla="*/ 438 h 440"/>
                <a:gd name="T58" fmla="*/ 116 w 384"/>
                <a:gd name="T59" fmla="*/ 440 h 440"/>
                <a:gd name="T60" fmla="*/ 268 w 384"/>
                <a:gd name="T61" fmla="*/ 440 h 440"/>
                <a:gd name="T62" fmla="*/ 268 w 384"/>
                <a:gd name="T63" fmla="*/ 440 h 440"/>
                <a:gd name="T64" fmla="*/ 292 w 384"/>
                <a:gd name="T65" fmla="*/ 438 h 440"/>
                <a:gd name="T66" fmla="*/ 314 w 384"/>
                <a:gd name="T67" fmla="*/ 430 h 440"/>
                <a:gd name="T68" fmla="*/ 334 w 384"/>
                <a:gd name="T69" fmla="*/ 420 h 440"/>
                <a:gd name="T70" fmla="*/ 350 w 384"/>
                <a:gd name="T71" fmla="*/ 406 h 440"/>
                <a:gd name="T72" fmla="*/ 364 w 384"/>
                <a:gd name="T73" fmla="*/ 390 h 440"/>
                <a:gd name="T74" fmla="*/ 374 w 384"/>
                <a:gd name="T75" fmla="*/ 370 h 440"/>
                <a:gd name="T76" fmla="*/ 382 w 384"/>
                <a:gd name="T77" fmla="*/ 348 h 440"/>
                <a:gd name="T78" fmla="*/ 384 w 384"/>
                <a:gd name="T79" fmla="*/ 324 h 440"/>
                <a:gd name="T80" fmla="*/ 384 w 384"/>
                <a:gd name="T81" fmla="*/ 11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84" h="440">
                  <a:moveTo>
                    <a:pt x="384" y="116"/>
                  </a:moveTo>
                  <a:lnTo>
                    <a:pt x="384" y="116"/>
                  </a:lnTo>
                  <a:lnTo>
                    <a:pt x="382" y="92"/>
                  </a:lnTo>
                  <a:lnTo>
                    <a:pt x="374" y="70"/>
                  </a:lnTo>
                  <a:lnTo>
                    <a:pt x="364" y="50"/>
                  </a:lnTo>
                  <a:lnTo>
                    <a:pt x="350" y="34"/>
                  </a:lnTo>
                  <a:lnTo>
                    <a:pt x="334" y="20"/>
                  </a:lnTo>
                  <a:lnTo>
                    <a:pt x="314" y="10"/>
                  </a:lnTo>
                  <a:lnTo>
                    <a:pt x="292" y="2"/>
                  </a:lnTo>
                  <a:lnTo>
                    <a:pt x="268" y="0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92" y="2"/>
                  </a:lnTo>
                  <a:lnTo>
                    <a:pt x="70" y="10"/>
                  </a:lnTo>
                  <a:lnTo>
                    <a:pt x="50" y="20"/>
                  </a:lnTo>
                  <a:lnTo>
                    <a:pt x="34" y="34"/>
                  </a:lnTo>
                  <a:lnTo>
                    <a:pt x="20" y="50"/>
                  </a:lnTo>
                  <a:lnTo>
                    <a:pt x="10" y="70"/>
                  </a:lnTo>
                  <a:lnTo>
                    <a:pt x="2" y="92"/>
                  </a:lnTo>
                  <a:lnTo>
                    <a:pt x="0" y="116"/>
                  </a:lnTo>
                  <a:lnTo>
                    <a:pt x="0" y="324"/>
                  </a:lnTo>
                  <a:lnTo>
                    <a:pt x="0" y="324"/>
                  </a:lnTo>
                  <a:lnTo>
                    <a:pt x="2" y="348"/>
                  </a:lnTo>
                  <a:lnTo>
                    <a:pt x="10" y="370"/>
                  </a:lnTo>
                  <a:lnTo>
                    <a:pt x="20" y="390"/>
                  </a:lnTo>
                  <a:lnTo>
                    <a:pt x="34" y="406"/>
                  </a:lnTo>
                  <a:lnTo>
                    <a:pt x="50" y="420"/>
                  </a:lnTo>
                  <a:lnTo>
                    <a:pt x="70" y="430"/>
                  </a:lnTo>
                  <a:lnTo>
                    <a:pt x="92" y="438"/>
                  </a:lnTo>
                  <a:lnTo>
                    <a:pt x="116" y="440"/>
                  </a:lnTo>
                  <a:lnTo>
                    <a:pt x="268" y="440"/>
                  </a:lnTo>
                  <a:lnTo>
                    <a:pt x="268" y="440"/>
                  </a:lnTo>
                  <a:lnTo>
                    <a:pt x="292" y="438"/>
                  </a:lnTo>
                  <a:lnTo>
                    <a:pt x="314" y="430"/>
                  </a:lnTo>
                  <a:lnTo>
                    <a:pt x="334" y="420"/>
                  </a:lnTo>
                  <a:lnTo>
                    <a:pt x="350" y="406"/>
                  </a:lnTo>
                  <a:lnTo>
                    <a:pt x="364" y="390"/>
                  </a:lnTo>
                  <a:lnTo>
                    <a:pt x="374" y="370"/>
                  </a:lnTo>
                  <a:lnTo>
                    <a:pt x="382" y="348"/>
                  </a:lnTo>
                  <a:lnTo>
                    <a:pt x="384" y="324"/>
                  </a:lnTo>
                  <a:lnTo>
                    <a:pt x="384" y="116"/>
                  </a:lnTo>
                  <a:close/>
                </a:path>
              </a:pathLst>
            </a:custGeom>
            <a:solidFill>
              <a:srgbClr val="1231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 sz="1202" dirty="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53375" y="4049713"/>
              <a:ext cx="2895600" cy="241300"/>
            </a:xfrm>
            <a:custGeom>
              <a:avLst/>
              <a:gdLst>
                <a:gd name="T0" fmla="*/ 1824 w 1824"/>
                <a:gd name="T1" fmla="*/ 74 h 152"/>
                <a:gd name="T2" fmla="*/ 1824 w 1824"/>
                <a:gd name="T3" fmla="*/ 74 h 152"/>
                <a:gd name="T4" fmla="*/ 1822 w 1824"/>
                <a:gd name="T5" fmla="*/ 60 h 152"/>
                <a:gd name="T6" fmla="*/ 1818 w 1824"/>
                <a:gd name="T7" fmla="*/ 46 h 152"/>
                <a:gd name="T8" fmla="*/ 1812 w 1824"/>
                <a:gd name="T9" fmla="*/ 32 h 152"/>
                <a:gd name="T10" fmla="*/ 1802 w 1824"/>
                <a:gd name="T11" fmla="*/ 22 h 152"/>
                <a:gd name="T12" fmla="*/ 1792 w 1824"/>
                <a:gd name="T13" fmla="*/ 12 h 152"/>
                <a:gd name="T14" fmla="*/ 1778 w 1824"/>
                <a:gd name="T15" fmla="*/ 6 h 152"/>
                <a:gd name="T16" fmla="*/ 1764 w 1824"/>
                <a:gd name="T17" fmla="*/ 2 h 152"/>
                <a:gd name="T18" fmla="*/ 1750 w 1824"/>
                <a:gd name="T19" fmla="*/ 0 h 152"/>
                <a:gd name="T20" fmla="*/ 74 w 1824"/>
                <a:gd name="T21" fmla="*/ 0 h 152"/>
                <a:gd name="T22" fmla="*/ 74 w 1824"/>
                <a:gd name="T23" fmla="*/ 0 h 152"/>
                <a:gd name="T24" fmla="*/ 60 w 1824"/>
                <a:gd name="T25" fmla="*/ 2 h 152"/>
                <a:gd name="T26" fmla="*/ 46 w 1824"/>
                <a:gd name="T27" fmla="*/ 6 h 152"/>
                <a:gd name="T28" fmla="*/ 32 w 1824"/>
                <a:gd name="T29" fmla="*/ 12 h 152"/>
                <a:gd name="T30" fmla="*/ 22 w 1824"/>
                <a:gd name="T31" fmla="*/ 22 h 152"/>
                <a:gd name="T32" fmla="*/ 12 w 1824"/>
                <a:gd name="T33" fmla="*/ 32 h 152"/>
                <a:gd name="T34" fmla="*/ 6 w 1824"/>
                <a:gd name="T35" fmla="*/ 46 h 152"/>
                <a:gd name="T36" fmla="*/ 2 w 1824"/>
                <a:gd name="T37" fmla="*/ 60 h 152"/>
                <a:gd name="T38" fmla="*/ 0 w 1824"/>
                <a:gd name="T39" fmla="*/ 74 h 152"/>
                <a:gd name="T40" fmla="*/ 0 w 1824"/>
                <a:gd name="T41" fmla="*/ 78 h 152"/>
                <a:gd name="T42" fmla="*/ 0 w 1824"/>
                <a:gd name="T43" fmla="*/ 78 h 152"/>
                <a:gd name="T44" fmla="*/ 2 w 1824"/>
                <a:gd name="T45" fmla="*/ 92 h 152"/>
                <a:gd name="T46" fmla="*/ 6 w 1824"/>
                <a:gd name="T47" fmla="*/ 106 h 152"/>
                <a:gd name="T48" fmla="*/ 12 w 1824"/>
                <a:gd name="T49" fmla="*/ 120 h 152"/>
                <a:gd name="T50" fmla="*/ 22 w 1824"/>
                <a:gd name="T51" fmla="*/ 130 h 152"/>
                <a:gd name="T52" fmla="*/ 32 w 1824"/>
                <a:gd name="T53" fmla="*/ 140 h 152"/>
                <a:gd name="T54" fmla="*/ 46 w 1824"/>
                <a:gd name="T55" fmla="*/ 146 h 152"/>
                <a:gd name="T56" fmla="*/ 60 w 1824"/>
                <a:gd name="T57" fmla="*/ 150 h 152"/>
                <a:gd name="T58" fmla="*/ 74 w 1824"/>
                <a:gd name="T59" fmla="*/ 152 h 152"/>
                <a:gd name="T60" fmla="*/ 1750 w 1824"/>
                <a:gd name="T61" fmla="*/ 152 h 152"/>
                <a:gd name="T62" fmla="*/ 1750 w 1824"/>
                <a:gd name="T63" fmla="*/ 152 h 152"/>
                <a:gd name="T64" fmla="*/ 1764 w 1824"/>
                <a:gd name="T65" fmla="*/ 150 h 152"/>
                <a:gd name="T66" fmla="*/ 1778 w 1824"/>
                <a:gd name="T67" fmla="*/ 146 h 152"/>
                <a:gd name="T68" fmla="*/ 1792 w 1824"/>
                <a:gd name="T69" fmla="*/ 140 h 152"/>
                <a:gd name="T70" fmla="*/ 1802 w 1824"/>
                <a:gd name="T71" fmla="*/ 130 h 152"/>
                <a:gd name="T72" fmla="*/ 1812 w 1824"/>
                <a:gd name="T73" fmla="*/ 120 h 152"/>
                <a:gd name="T74" fmla="*/ 1818 w 1824"/>
                <a:gd name="T75" fmla="*/ 106 h 152"/>
                <a:gd name="T76" fmla="*/ 1822 w 1824"/>
                <a:gd name="T77" fmla="*/ 92 h 152"/>
                <a:gd name="T78" fmla="*/ 1824 w 1824"/>
                <a:gd name="T79" fmla="*/ 78 h 152"/>
                <a:gd name="T80" fmla="*/ 1824 w 1824"/>
                <a:gd name="T81" fmla="*/ 7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24" h="152">
                  <a:moveTo>
                    <a:pt x="1824" y="74"/>
                  </a:moveTo>
                  <a:lnTo>
                    <a:pt x="1824" y="74"/>
                  </a:lnTo>
                  <a:lnTo>
                    <a:pt x="1822" y="60"/>
                  </a:lnTo>
                  <a:lnTo>
                    <a:pt x="1818" y="46"/>
                  </a:lnTo>
                  <a:lnTo>
                    <a:pt x="1812" y="32"/>
                  </a:lnTo>
                  <a:lnTo>
                    <a:pt x="1802" y="22"/>
                  </a:lnTo>
                  <a:lnTo>
                    <a:pt x="1792" y="12"/>
                  </a:lnTo>
                  <a:lnTo>
                    <a:pt x="1778" y="6"/>
                  </a:lnTo>
                  <a:lnTo>
                    <a:pt x="1764" y="2"/>
                  </a:lnTo>
                  <a:lnTo>
                    <a:pt x="1750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60" y="2"/>
                  </a:lnTo>
                  <a:lnTo>
                    <a:pt x="46" y="6"/>
                  </a:lnTo>
                  <a:lnTo>
                    <a:pt x="32" y="12"/>
                  </a:lnTo>
                  <a:lnTo>
                    <a:pt x="22" y="22"/>
                  </a:lnTo>
                  <a:lnTo>
                    <a:pt x="12" y="32"/>
                  </a:lnTo>
                  <a:lnTo>
                    <a:pt x="6" y="46"/>
                  </a:lnTo>
                  <a:lnTo>
                    <a:pt x="2" y="60"/>
                  </a:lnTo>
                  <a:lnTo>
                    <a:pt x="0" y="74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2" y="92"/>
                  </a:lnTo>
                  <a:lnTo>
                    <a:pt x="6" y="106"/>
                  </a:lnTo>
                  <a:lnTo>
                    <a:pt x="12" y="120"/>
                  </a:lnTo>
                  <a:lnTo>
                    <a:pt x="22" y="130"/>
                  </a:lnTo>
                  <a:lnTo>
                    <a:pt x="32" y="140"/>
                  </a:lnTo>
                  <a:lnTo>
                    <a:pt x="46" y="146"/>
                  </a:lnTo>
                  <a:lnTo>
                    <a:pt x="60" y="150"/>
                  </a:lnTo>
                  <a:lnTo>
                    <a:pt x="74" y="152"/>
                  </a:lnTo>
                  <a:lnTo>
                    <a:pt x="1750" y="152"/>
                  </a:lnTo>
                  <a:lnTo>
                    <a:pt x="1750" y="152"/>
                  </a:lnTo>
                  <a:lnTo>
                    <a:pt x="1764" y="150"/>
                  </a:lnTo>
                  <a:lnTo>
                    <a:pt x="1778" y="146"/>
                  </a:lnTo>
                  <a:lnTo>
                    <a:pt x="1792" y="140"/>
                  </a:lnTo>
                  <a:lnTo>
                    <a:pt x="1802" y="130"/>
                  </a:lnTo>
                  <a:lnTo>
                    <a:pt x="1812" y="120"/>
                  </a:lnTo>
                  <a:lnTo>
                    <a:pt x="1818" y="106"/>
                  </a:lnTo>
                  <a:lnTo>
                    <a:pt x="1822" y="92"/>
                  </a:lnTo>
                  <a:lnTo>
                    <a:pt x="1824" y="78"/>
                  </a:lnTo>
                  <a:lnTo>
                    <a:pt x="1824" y="74"/>
                  </a:lnTo>
                  <a:close/>
                </a:path>
              </a:pathLst>
            </a:custGeom>
            <a:solidFill>
              <a:srgbClr val="1231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 sz="1202" dirty="0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10715625" y="5630863"/>
              <a:ext cx="1920875" cy="4800600"/>
            </a:xfrm>
            <a:custGeom>
              <a:avLst/>
              <a:gdLst>
                <a:gd name="T0" fmla="*/ 370 w 1210"/>
                <a:gd name="T1" fmla="*/ 140 h 3024"/>
                <a:gd name="T2" fmla="*/ 378 w 1210"/>
                <a:gd name="T3" fmla="*/ 108 h 3024"/>
                <a:gd name="T4" fmla="*/ 394 w 1210"/>
                <a:gd name="T5" fmla="*/ 78 h 3024"/>
                <a:gd name="T6" fmla="*/ 412 w 1210"/>
                <a:gd name="T7" fmla="*/ 52 h 3024"/>
                <a:gd name="T8" fmla="*/ 436 w 1210"/>
                <a:gd name="T9" fmla="*/ 32 h 3024"/>
                <a:gd name="T10" fmla="*/ 464 w 1210"/>
                <a:gd name="T11" fmla="*/ 16 h 3024"/>
                <a:gd name="T12" fmla="*/ 494 w 1210"/>
                <a:gd name="T13" fmla="*/ 4 h 3024"/>
                <a:gd name="T14" fmla="*/ 528 w 1210"/>
                <a:gd name="T15" fmla="*/ 0 h 3024"/>
                <a:gd name="T16" fmla="*/ 562 w 1210"/>
                <a:gd name="T17" fmla="*/ 2 h 3024"/>
                <a:gd name="T18" fmla="*/ 1064 w 1210"/>
                <a:gd name="T19" fmla="*/ 72 h 3024"/>
                <a:gd name="T20" fmla="*/ 1096 w 1210"/>
                <a:gd name="T21" fmla="*/ 80 h 3024"/>
                <a:gd name="T22" fmla="*/ 1126 w 1210"/>
                <a:gd name="T23" fmla="*/ 94 h 3024"/>
                <a:gd name="T24" fmla="*/ 1154 w 1210"/>
                <a:gd name="T25" fmla="*/ 112 h 3024"/>
                <a:gd name="T26" fmla="*/ 1176 w 1210"/>
                <a:gd name="T27" fmla="*/ 136 h 3024"/>
                <a:gd name="T28" fmla="*/ 1192 w 1210"/>
                <a:gd name="T29" fmla="*/ 162 h 3024"/>
                <a:gd name="T30" fmla="*/ 1204 w 1210"/>
                <a:gd name="T31" fmla="*/ 192 h 3024"/>
                <a:gd name="T32" fmla="*/ 1210 w 1210"/>
                <a:gd name="T33" fmla="*/ 224 h 3024"/>
                <a:gd name="T34" fmla="*/ 1208 w 1210"/>
                <a:gd name="T35" fmla="*/ 258 h 3024"/>
                <a:gd name="T36" fmla="*/ 838 w 1210"/>
                <a:gd name="T37" fmla="*/ 2878 h 3024"/>
                <a:gd name="T38" fmla="*/ 830 w 1210"/>
                <a:gd name="T39" fmla="*/ 2912 h 3024"/>
                <a:gd name="T40" fmla="*/ 816 w 1210"/>
                <a:gd name="T41" fmla="*/ 2942 h 3024"/>
                <a:gd name="T42" fmla="*/ 796 w 1210"/>
                <a:gd name="T43" fmla="*/ 2968 h 3024"/>
                <a:gd name="T44" fmla="*/ 772 w 1210"/>
                <a:gd name="T45" fmla="*/ 2990 h 3024"/>
                <a:gd name="T46" fmla="*/ 744 w 1210"/>
                <a:gd name="T47" fmla="*/ 3006 h 3024"/>
                <a:gd name="T48" fmla="*/ 714 w 1210"/>
                <a:gd name="T49" fmla="*/ 3018 h 3024"/>
                <a:gd name="T50" fmla="*/ 682 w 1210"/>
                <a:gd name="T51" fmla="*/ 3024 h 3024"/>
                <a:gd name="T52" fmla="*/ 646 w 1210"/>
                <a:gd name="T53" fmla="*/ 3022 h 3024"/>
                <a:gd name="T54" fmla="*/ 146 w 1210"/>
                <a:gd name="T55" fmla="*/ 2952 h 3024"/>
                <a:gd name="T56" fmla="*/ 112 w 1210"/>
                <a:gd name="T57" fmla="*/ 2944 h 3024"/>
                <a:gd name="T58" fmla="*/ 82 w 1210"/>
                <a:gd name="T59" fmla="*/ 2930 h 3024"/>
                <a:gd name="T60" fmla="*/ 56 w 1210"/>
                <a:gd name="T61" fmla="*/ 2910 h 3024"/>
                <a:gd name="T62" fmla="*/ 34 w 1210"/>
                <a:gd name="T63" fmla="*/ 2886 h 3024"/>
                <a:gd name="T64" fmla="*/ 16 w 1210"/>
                <a:gd name="T65" fmla="*/ 2858 h 3024"/>
                <a:gd name="T66" fmla="*/ 6 w 1210"/>
                <a:gd name="T67" fmla="*/ 2828 h 3024"/>
                <a:gd name="T68" fmla="*/ 0 w 1210"/>
                <a:gd name="T69" fmla="*/ 2794 h 3024"/>
                <a:gd name="T70" fmla="*/ 2 w 1210"/>
                <a:gd name="T71" fmla="*/ 2760 h 3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10" h="3024">
                  <a:moveTo>
                    <a:pt x="370" y="140"/>
                  </a:moveTo>
                  <a:lnTo>
                    <a:pt x="370" y="140"/>
                  </a:lnTo>
                  <a:lnTo>
                    <a:pt x="374" y="124"/>
                  </a:lnTo>
                  <a:lnTo>
                    <a:pt x="378" y="108"/>
                  </a:lnTo>
                  <a:lnTo>
                    <a:pt x="386" y="92"/>
                  </a:lnTo>
                  <a:lnTo>
                    <a:pt x="394" y="78"/>
                  </a:lnTo>
                  <a:lnTo>
                    <a:pt x="402" y="64"/>
                  </a:lnTo>
                  <a:lnTo>
                    <a:pt x="412" y="52"/>
                  </a:lnTo>
                  <a:lnTo>
                    <a:pt x="424" y="42"/>
                  </a:lnTo>
                  <a:lnTo>
                    <a:pt x="436" y="32"/>
                  </a:lnTo>
                  <a:lnTo>
                    <a:pt x="450" y="22"/>
                  </a:lnTo>
                  <a:lnTo>
                    <a:pt x="464" y="16"/>
                  </a:lnTo>
                  <a:lnTo>
                    <a:pt x="478" y="10"/>
                  </a:lnTo>
                  <a:lnTo>
                    <a:pt x="494" y="4"/>
                  </a:lnTo>
                  <a:lnTo>
                    <a:pt x="510" y="2"/>
                  </a:lnTo>
                  <a:lnTo>
                    <a:pt x="528" y="0"/>
                  </a:lnTo>
                  <a:lnTo>
                    <a:pt x="544" y="0"/>
                  </a:lnTo>
                  <a:lnTo>
                    <a:pt x="562" y="2"/>
                  </a:lnTo>
                  <a:lnTo>
                    <a:pt x="1064" y="72"/>
                  </a:lnTo>
                  <a:lnTo>
                    <a:pt x="1064" y="72"/>
                  </a:lnTo>
                  <a:lnTo>
                    <a:pt x="1080" y="76"/>
                  </a:lnTo>
                  <a:lnTo>
                    <a:pt x="1096" y="80"/>
                  </a:lnTo>
                  <a:lnTo>
                    <a:pt x="1112" y="86"/>
                  </a:lnTo>
                  <a:lnTo>
                    <a:pt x="1126" y="94"/>
                  </a:lnTo>
                  <a:lnTo>
                    <a:pt x="1140" y="102"/>
                  </a:lnTo>
                  <a:lnTo>
                    <a:pt x="1154" y="112"/>
                  </a:lnTo>
                  <a:lnTo>
                    <a:pt x="1164" y="124"/>
                  </a:lnTo>
                  <a:lnTo>
                    <a:pt x="1176" y="136"/>
                  </a:lnTo>
                  <a:lnTo>
                    <a:pt x="1184" y="148"/>
                  </a:lnTo>
                  <a:lnTo>
                    <a:pt x="1192" y="162"/>
                  </a:lnTo>
                  <a:lnTo>
                    <a:pt x="1198" y="178"/>
                  </a:lnTo>
                  <a:lnTo>
                    <a:pt x="1204" y="192"/>
                  </a:lnTo>
                  <a:lnTo>
                    <a:pt x="1208" y="208"/>
                  </a:lnTo>
                  <a:lnTo>
                    <a:pt x="1210" y="224"/>
                  </a:lnTo>
                  <a:lnTo>
                    <a:pt x="1210" y="242"/>
                  </a:lnTo>
                  <a:lnTo>
                    <a:pt x="1208" y="258"/>
                  </a:lnTo>
                  <a:lnTo>
                    <a:pt x="838" y="2878"/>
                  </a:lnTo>
                  <a:lnTo>
                    <a:pt x="838" y="2878"/>
                  </a:lnTo>
                  <a:lnTo>
                    <a:pt x="836" y="2896"/>
                  </a:lnTo>
                  <a:lnTo>
                    <a:pt x="830" y="2912"/>
                  </a:lnTo>
                  <a:lnTo>
                    <a:pt x="824" y="2928"/>
                  </a:lnTo>
                  <a:lnTo>
                    <a:pt x="816" y="2942"/>
                  </a:lnTo>
                  <a:lnTo>
                    <a:pt x="806" y="2956"/>
                  </a:lnTo>
                  <a:lnTo>
                    <a:pt x="796" y="2968"/>
                  </a:lnTo>
                  <a:lnTo>
                    <a:pt x="784" y="2980"/>
                  </a:lnTo>
                  <a:lnTo>
                    <a:pt x="772" y="2990"/>
                  </a:lnTo>
                  <a:lnTo>
                    <a:pt x="758" y="3000"/>
                  </a:lnTo>
                  <a:lnTo>
                    <a:pt x="744" y="3006"/>
                  </a:lnTo>
                  <a:lnTo>
                    <a:pt x="730" y="3014"/>
                  </a:lnTo>
                  <a:lnTo>
                    <a:pt x="714" y="3018"/>
                  </a:lnTo>
                  <a:lnTo>
                    <a:pt x="698" y="3022"/>
                  </a:lnTo>
                  <a:lnTo>
                    <a:pt x="682" y="3024"/>
                  </a:lnTo>
                  <a:lnTo>
                    <a:pt x="664" y="3024"/>
                  </a:lnTo>
                  <a:lnTo>
                    <a:pt x="646" y="3022"/>
                  </a:lnTo>
                  <a:lnTo>
                    <a:pt x="146" y="2952"/>
                  </a:lnTo>
                  <a:lnTo>
                    <a:pt x="146" y="2952"/>
                  </a:lnTo>
                  <a:lnTo>
                    <a:pt x="128" y="2948"/>
                  </a:lnTo>
                  <a:lnTo>
                    <a:pt x="112" y="2944"/>
                  </a:lnTo>
                  <a:lnTo>
                    <a:pt x="96" y="2936"/>
                  </a:lnTo>
                  <a:lnTo>
                    <a:pt x="82" y="2930"/>
                  </a:lnTo>
                  <a:lnTo>
                    <a:pt x="68" y="2920"/>
                  </a:lnTo>
                  <a:lnTo>
                    <a:pt x="56" y="2910"/>
                  </a:lnTo>
                  <a:lnTo>
                    <a:pt x="44" y="2898"/>
                  </a:lnTo>
                  <a:lnTo>
                    <a:pt x="34" y="2886"/>
                  </a:lnTo>
                  <a:lnTo>
                    <a:pt x="24" y="2872"/>
                  </a:lnTo>
                  <a:lnTo>
                    <a:pt x="16" y="2858"/>
                  </a:lnTo>
                  <a:lnTo>
                    <a:pt x="10" y="2844"/>
                  </a:lnTo>
                  <a:lnTo>
                    <a:pt x="6" y="2828"/>
                  </a:lnTo>
                  <a:lnTo>
                    <a:pt x="2" y="2812"/>
                  </a:lnTo>
                  <a:lnTo>
                    <a:pt x="0" y="2794"/>
                  </a:lnTo>
                  <a:lnTo>
                    <a:pt x="0" y="2778"/>
                  </a:lnTo>
                  <a:lnTo>
                    <a:pt x="2" y="2760"/>
                  </a:lnTo>
                  <a:lnTo>
                    <a:pt x="370" y="140"/>
                  </a:lnTo>
                  <a:close/>
                </a:path>
              </a:pathLst>
            </a:custGeom>
            <a:solidFill>
              <a:srgbClr val="1231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 sz="1202" dirty="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1671300" y="5868988"/>
              <a:ext cx="361950" cy="365125"/>
            </a:xfrm>
            <a:custGeom>
              <a:avLst/>
              <a:gdLst>
                <a:gd name="T0" fmla="*/ 220 w 228"/>
                <a:gd name="T1" fmla="*/ 72 h 230"/>
                <a:gd name="T2" fmla="*/ 220 w 228"/>
                <a:gd name="T3" fmla="*/ 72 h 230"/>
                <a:gd name="T4" fmla="*/ 210 w 228"/>
                <a:gd name="T5" fmla="*/ 52 h 230"/>
                <a:gd name="T6" fmla="*/ 194 w 228"/>
                <a:gd name="T7" fmla="*/ 34 h 230"/>
                <a:gd name="T8" fmla="*/ 178 w 228"/>
                <a:gd name="T9" fmla="*/ 20 h 230"/>
                <a:gd name="T10" fmla="*/ 158 w 228"/>
                <a:gd name="T11" fmla="*/ 10 h 230"/>
                <a:gd name="T12" fmla="*/ 138 w 228"/>
                <a:gd name="T13" fmla="*/ 4 h 230"/>
                <a:gd name="T14" fmla="*/ 116 w 228"/>
                <a:gd name="T15" fmla="*/ 0 h 230"/>
                <a:gd name="T16" fmla="*/ 94 w 228"/>
                <a:gd name="T17" fmla="*/ 2 h 230"/>
                <a:gd name="T18" fmla="*/ 70 w 228"/>
                <a:gd name="T19" fmla="*/ 10 h 230"/>
                <a:gd name="T20" fmla="*/ 70 w 228"/>
                <a:gd name="T21" fmla="*/ 10 h 230"/>
                <a:gd name="T22" fmla="*/ 50 w 228"/>
                <a:gd name="T23" fmla="*/ 20 h 230"/>
                <a:gd name="T24" fmla="*/ 32 w 228"/>
                <a:gd name="T25" fmla="*/ 34 h 230"/>
                <a:gd name="T26" fmla="*/ 18 w 228"/>
                <a:gd name="T27" fmla="*/ 52 h 230"/>
                <a:gd name="T28" fmla="*/ 8 w 228"/>
                <a:gd name="T29" fmla="*/ 70 h 230"/>
                <a:gd name="T30" fmla="*/ 2 w 228"/>
                <a:gd name="T31" fmla="*/ 92 h 230"/>
                <a:gd name="T32" fmla="*/ 0 w 228"/>
                <a:gd name="T33" fmla="*/ 114 h 230"/>
                <a:gd name="T34" fmla="*/ 2 w 228"/>
                <a:gd name="T35" fmla="*/ 136 h 230"/>
                <a:gd name="T36" fmla="*/ 8 w 228"/>
                <a:gd name="T37" fmla="*/ 158 h 230"/>
                <a:gd name="T38" fmla="*/ 8 w 228"/>
                <a:gd name="T39" fmla="*/ 158 h 230"/>
                <a:gd name="T40" fmla="*/ 18 w 228"/>
                <a:gd name="T41" fmla="*/ 178 h 230"/>
                <a:gd name="T42" fmla="*/ 32 w 228"/>
                <a:gd name="T43" fmla="*/ 196 h 230"/>
                <a:gd name="T44" fmla="*/ 50 w 228"/>
                <a:gd name="T45" fmla="*/ 210 h 230"/>
                <a:gd name="T46" fmla="*/ 70 w 228"/>
                <a:gd name="T47" fmla="*/ 220 h 230"/>
                <a:gd name="T48" fmla="*/ 90 w 228"/>
                <a:gd name="T49" fmla="*/ 228 h 230"/>
                <a:gd name="T50" fmla="*/ 112 w 228"/>
                <a:gd name="T51" fmla="*/ 230 h 230"/>
                <a:gd name="T52" fmla="*/ 134 w 228"/>
                <a:gd name="T53" fmla="*/ 228 h 230"/>
                <a:gd name="T54" fmla="*/ 156 w 228"/>
                <a:gd name="T55" fmla="*/ 222 h 230"/>
                <a:gd name="T56" fmla="*/ 156 w 228"/>
                <a:gd name="T57" fmla="*/ 222 h 230"/>
                <a:gd name="T58" fmla="*/ 178 w 228"/>
                <a:gd name="T59" fmla="*/ 210 h 230"/>
                <a:gd name="T60" fmla="*/ 194 w 228"/>
                <a:gd name="T61" fmla="*/ 196 h 230"/>
                <a:gd name="T62" fmla="*/ 208 w 228"/>
                <a:gd name="T63" fmla="*/ 180 h 230"/>
                <a:gd name="T64" fmla="*/ 220 w 228"/>
                <a:gd name="T65" fmla="*/ 160 h 230"/>
                <a:gd name="T66" fmla="*/ 226 w 228"/>
                <a:gd name="T67" fmla="*/ 140 h 230"/>
                <a:gd name="T68" fmla="*/ 228 w 228"/>
                <a:gd name="T69" fmla="*/ 118 h 230"/>
                <a:gd name="T70" fmla="*/ 226 w 228"/>
                <a:gd name="T71" fmla="*/ 94 h 230"/>
                <a:gd name="T72" fmla="*/ 220 w 228"/>
                <a:gd name="T73" fmla="*/ 72 h 230"/>
                <a:gd name="T74" fmla="*/ 220 w 228"/>
                <a:gd name="T75" fmla="*/ 72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8" h="230">
                  <a:moveTo>
                    <a:pt x="220" y="72"/>
                  </a:moveTo>
                  <a:lnTo>
                    <a:pt x="220" y="72"/>
                  </a:lnTo>
                  <a:lnTo>
                    <a:pt x="210" y="52"/>
                  </a:lnTo>
                  <a:lnTo>
                    <a:pt x="194" y="34"/>
                  </a:lnTo>
                  <a:lnTo>
                    <a:pt x="178" y="20"/>
                  </a:lnTo>
                  <a:lnTo>
                    <a:pt x="158" y="10"/>
                  </a:lnTo>
                  <a:lnTo>
                    <a:pt x="138" y="4"/>
                  </a:lnTo>
                  <a:lnTo>
                    <a:pt x="116" y="0"/>
                  </a:lnTo>
                  <a:lnTo>
                    <a:pt x="94" y="2"/>
                  </a:lnTo>
                  <a:lnTo>
                    <a:pt x="70" y="10"/>
                  </a:lnTo>
                  <a:lnTo>
                    <a:pt x="70" y="10"/>
                  </a:lnTo>
                  <a:lnTo>
                    <a:pt x="50" y="20"/>
                  </a:lnTo>
                  <a:lnTo>
                    <a:pt x="32" y="34"/>
                  </a:lnTo>
                  <a:lnTo>
                    <a:pt x="18" y="52"/>
                  </a:lnTo>
                  <a:lnTo>
                    <a:pt x="8" y="70"/>
                  </a:lnTo>
                  <a:lnTo>
                    <a:pt x="2" y="92"/>
                  </a:lnTo>
                  <a:lnTo>
                    <a:pt x="0" y="114"/>
                  </a:lnTo>
                  <a:lnTo>
                    <a:pt x="2" y="136"/>
                  </a:lnTo>
                  <a:lnTo>
                    <a:pt x="8" y="158"/>
                  </a:lnTo>
                  <a:lnTo>
                    <a:pt x="8" y="158"/>
                  </a:lnTo>
                  <a:lnTo>
                    <a:pt x="18" y="178"/>
                  </a:lnTo>
                  <a:lnTo>
                    <a:pt x="32" y="196"/>
                  </a:lnTo>
                  <a:lnTo>
                    <a:pt x="50" y="210"/>
                  </a:lnTo>
                  <a:lnTo>
                    <a:pt x="70" y="220"/>
                  </a:lnTo>
                  <a:lnTo>
                    <a:pt x="90" y="228"/>
                  </a:lnTo>
                  <a:lnTo>
                    <a:pt x="112" y="230"/>
                  </a:lnTo>
                  <a:lnTo>
                    <a:pt x="134" y="228"/>
                  </a:lnTo>
                  <a:lnTo>
                    <a:pt x="156" y="222"/>
                  </a:lnTo>
                  <a:lnTo>
                    <a:pt x="156" y="222"/>
                  </a:lnTo>
                  <a:lnTo>
                    <a:pt x="178" y="210"/>
                  </a:lnTo>
                  <a:lnTo>
                    <a:pt x="194" y="196"/>
                  </a:lnTo>
                  <a:lnTo>
                    <a:pt x="208" y="180"/>
                  </a:lnTo>
                  <a:lnTo>
                    <a:pt x="220" y="160"/>
                  </a:lnTo>
                  <a:lnTo>
                    <a:pt x="226" y="140"/>
                  </a:lnTo>
                  <a:lnTo>
                    <a:pt x="228" y="118"/>
                  </a:lnTo>
                  <a:lnTo>
                    <a:pt x="226" y="94"/>
                  </a:lnTo>
                  <a:lnTo>
                    <a:pt x="220" y="72"/>
                  </a:lnTo>
                  <a:lnTo>
                    <a:pt x="220" y="72"/>
                  </a:lnTo>
                  <a:close/>
                </a:path>
              </a:pathLst>
            </a:custGeom>
            <a:solidFill>
              <a:srgbClr val="1231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 sz="1202" dirty="0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11671300" y="5868988"/>
              <a:ext cx="285750" cy="361950"/>
            </a:xfrm>
            <a:custGeom>
              <a:avLst/>
              <a:gdLst>
                <a:gd name="T0" fmla="*/ 116 w 180"/>
                <a:gd name="T1" fmla="*/ 28 h 228"/>
                <a:gd name="T2" fmla="*/ 116 w 180"/>
                <a:gd name="T3" fmla="*/ 28 h 228"/>
                <a:gd name="T4" fmla="*/ 132 w 180"/>
                <a:gd name="T5" fmla="*/ 24 h 228"/>
                <a:gd name="T6" fmla="*/ 148 w 180"/>
                <a:gd name="T7" fmla="*/ 20 h 228"/>
                <a:gd name="T8" fmla="*/ 164 w 180"/>
                <a:gd name="T9" fmla="*/ 20 h 228"/>
                <a:gd name="T10" fmla="*/ 180 w 180"/>
                <a:gd name="T11" fmla="*/ 22 h 228"/>
                <a:gd name="T12" fmla="*/ 180 w 180"/>
                <a:gd name="T13" fmla="*/ 22 h 228"/>
                <a:gd name="T14" fmla="*/ 168 w 180"/>
                <a:gd name="T15" fmla="*/ 14 h 228"/>
                <a:gd name="T16" fmla="*/ 156 w 180"/>
                <a:gd name="T17" fmla="*/ 8 h 228"/>
                <a:gd name="T18" fmla="*/ 142 w 180"/>
                <a:gd name="T19" fmla="*/ 4 h 228"/>
                <a:gd name="T20" fmla="*/ 128 w 180"/>
                <a:gd name="T21" fmla="*/ 2 h 228"/>
                <a:gd name="T22" fmla="*/ 114 w 180"/>
                <a:gd name="T23" fmla="*/ 0 h 228"/>
                <a:gd name="T24" fmla="*/ 100 w 180"/>
                <a:gd name="T25" fmla="*/ 2 h 228"/>
                <a:gd name="T26" fmla="*/ 86 w 180"/>
                <a:gd name="T27" fmla="*/ 4 h 228"/>
                <a:gd name="T28" fmla="*/ 70 w 180"/>
                <a:gd name="T29" fmla="*/ 10 h 228"/>
                <a:gd name="T30" fmla="*/ 70 w 180"/>
                <a:gd name="T31" fmla="*/ 10 h 228"/>
                <a:gd name="T32" fmla="*/ 50 w 180"/>
                <a:gd name="T33" fmla="*/ 20 h 228"/>
                <a:gd name="T34" fmla="*/ 32 w 180"/>
                <a:gd name="T35" fmla="*/ 34 h 228"/>
                <a:gd name="T36" fmla="*/ 18 w 180"/>
                <a:gd name="T37" fmla="*/ 52 h 228"/>
                <a:gd name="T38" fmla="*/ 8 w 180"/>
                <a:gd name="T39" fmla="*/ 70 h 228"/>
                <a:gd name="T40" fmla="*/ 2 w 180"/>
                <a:gd name="T41" fmla="*/ 92 h 228"/>
                <a:gd name="T42" fmla="*/ 0 w 180"/>
                <a:gd name="T43" fmla="*/ 114 h 228"/>
                <a:gd name="T44" fmla="*/ 2 w 180"/>
                <a:gd name="T45" fmla="*/ 136 h 228"/>
                <a:gd name="T46" fmla="*/ 8 w 180"/>
                <a:gd name="T47" fmla="*/ 158 h 228"/>
                <a:gd name="T48" fmla="*/ 8 w 180"/>
                <a:gd name="T49" fmla="*/ 158 h 228"/>
                <a:gd name="T50" fmla="*/ 14 w 180"/>
                <a:gd name="T51" fmla="*/ 172 h 228"/>
                <a:gd name="T52" fmla="*/ 22 w 180"/>
                <a:gd name="T53" fmla="*/ 184 h 228"/>
                <a:gd name="T54" fmla="*/ 32 w 180"/>
                <a:gd name="T55" fmla="*/ 196 h 228"/>
                <a:gd name="T56" fmla="*/ 42 w 180"/>
                <a:gd name="T57" fmla="*/ 204 h 228"/>
                <a:gd name="T58" fmla="*/ 54 w 180"/>
                <a:gd name="T59" fmla="*/ 212 h 228"/>
                <a:gd name="T60" fmla="*/ 66 w 180"/>
                <a:gd name="T61" fmla="*/ 220 h 228"/>
                <a:gd name="T62" fmla="*/ 80 w 180"/>
                <a:gd name="T63" fmla="*/ 224 h 228"/>
                <a:gd name="T64" fmla="*/ 94 w 180"/>
                <a:gd name="T65" fmla="*/ 228 h 228"/>
                <a:gd name="T66" fmla="*/ 94 w 180"/>
                <a:gd name="T67" fmla="*/ 228 h 228"/>
                <a:gd name="T68" fmla="*/ 80 w 180"/>
                <a:gd name="T69" fmla="*/ 218 h 228"/>
                <a:gd name="T70" fmla="*/ 70 w 180"/>
                <a:gd name="T71" fmla="*/ 206 h 228"/>
                <a:gd name="T72" fmla="*/ 60 w 180"/>
                <a:gd name="T73" fmla="*/ 192 h 228"/>
                <a:gd name="T74" fmla="*/ 54 w 180"/>
                <a:gd name="T75" fmla="*/ 178 h 228"/>
                <a:gd name="T76" fmla="*/ 54 w 180"/>
                <a:gd name="T77" fmla="*/ 178 h 228"/>
                <a:gd name="T78" fmla="*/ 46 w 180"/>
                <a:gd name="T79" fmla="*/ 156 h 228"/>
                <a:gd name="T80" fmla="*/ 46 w 180"/>
                <a:gd name="T81" fmla="*/ 134 h 228"/>
                <a:gd name="T82" fmla="*/ 48 w 180"/>
                <a:gd name="T83" fmla="*/ 112 h 228"/>
                <a:gd name="T84" fmla="*/ 54 w 180"/>
                <a:gd name="T85" fmla="*/ 90 h 228"/>
                <a:gd name="T86" fmla="*/ 64 w 180"/>
                <a:gd name="T87" fmla="*/ 70 h 228"/>
                <a:gd name="T88" fmla="*/ 78 w 180"/>
                <a:gd name="T89" fmla="*/ 54 h 228"/>
                <a:gd name="T90" fmla="*/ 96 w 180"/>
                <a:gd name="T91" fmla="*/ 40 h 228"/>
                <a:gd name="T92" fmla="*/ 116 w 180"/>
                <a:gd name="T93" fmla="*/ 28 h 228"/>
                <a:gd name="T94" fmla="*/ 116 w 180"/>
                <a:gd name="T95" fmla="*/ 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0" h="228">
                  <a:moveTo>
                    <a:pt x="116" y="28"/>
                  </a:moveTo>
                  <a:lnTo>
                    <a:pt x="116" y="28"/>
                  </a:lnTo>
                  <a:lnTo>
                    <a:pt x="132" y="24"/>
                  </a:lnTo>
                  <a:lnTo>
                    <a:pt x="148" y="20"/>
                  </a:lnTo>
                  <a:lnTo>
                    <a:pt x="164" y="20"/>
                  </a:lnTo>
                  <a:lnTo>
                    <a:pt x="180" y="22"/>
                  </a:lnTo>
                  <a:lnTo>
                    <a:pt x="180" y="22"/>
                  </a:lnTo>
                  <a:lnTo>
                    <a:pt x="168" y="14"/>
                  </a:lnTo>
                  <a:lnTo>
                    <a:pt x="156" y="8"/>
                  </a:lnTo>
                  <a:lnTo>
                    <a:pt x="142" y="4"/>
                  </a:lnTo>
                  <a:lnTo>
                    <a:pt x="128" y="2"/>
                  </a:lnTo>
                  <a:lnTo>
                    <a:pt x="114" y="0"/>
                  </a:lnTo>
                  <a:lnTo>
                    <a:pt x="100" y="2"/>
                  </a:lnTo>
                  <a:lnTo>
                    <a:pt x="86" y="4"/>
                  </a:lnTo>
                  <a:lnTo>
                    <a:pt x="70" y="10"/>
                  </a:lnTo>
                  <a:lnTo>
                    <a:pt x="70" y="10"/>
                  </a:lnTo>
                  <a:lnTo>
                    <a:pt x="50" y="20"/>
                  </a:lnTo>
                  <a:lnTo>
                    <a:pt x="32" y="34"/>
                  </a:lnTo>
                  <a:lnTo>
                    <a:pt x="18" y="52"/>
                  </a:lnTo>
                  <a:lnTo>
                    <a:pt x="8" y="70"/>
                  </a:lnTo>
                  <a:lnTo>
                    <a:pt x="2" y="92"/>
                  </a:lnTo>
                  <a:lnTo>
                    <a:pt x="0" y="114"/>
                  </a:lnTo>
                  <a:lnTo>
                    <a:pt x="2" y="136"/>
                  </a:lnTo>
                  <a:lnTo>
                    <a:pt x="8" y="158"/>
                  </a:lnTo>
                  <a:lnTo>
                    <a:pt x="8" y="158"/>
                  </a:lnTo>
                  <a:lnTo>
                    <a:pt x="14" y="172"/>
                  </a:lnTo>
                  <a:lnTo>
                    <a:pt x="22" y="184"/>
                  </a:lnTo>
                  <a:lnTo>
                    <a:pt x="32" y="196"/>
                  </a:lnTo>
                  <a:lnTo>
                    <a:pt x="42" y="204"/>
                  </a:lnTo>
                  <a:lnTo>
                    <a:pt x="54" y="212"/>
                  </a:lnTo>
                  <a:lnTo>
                    <a:pt x="66" y="220"/>
                  </a:lnTo>
                  <a:lnTo>
                    <a:pt x="80" y="224"/>
                  </a:lnTo>
                  <a:lnTo>
                    <a:pt x="94" y="228"/>
                  </a:lnTo>
                  <a:lnTo>
                    <a:pt x="94" y="228"/>
                  </a:lnTo>
                  <a:lnTo>
                    <a:pt x="80" y="218"/>
                  </a:lnTo>
                  <a:lnTo>
                    <a:pt x="70" y="206"/>
                  </a:lnTo>
                  <a:lnTo>
                    <a:pt x="60" y="192"/>
                  </a:lnTo>
                  <a:lnTo>
                    <a:pt x="54" y="178"/>
                  </a:lnTo>
                  <a:lnTo>
                    <a:pt x="54" y="178"/>
                  </a:lnTo>
                  <a:lnTo>
                    <a:pt x="46" y="156"/>
                  </a:lnTo>
                  <a:lnTo>
                    <a:pt x="46" y="134"/>
                  </a:lnTo>
                  <a:lnTo>
                    <a:pt x="48" y="112"/>
                  </a:lnTo>
                  <a:lnTo>
                    <a:pt x="54" y="90"/>
                  </a:lnTo>
                  <a:lnTo>
                    <a:pt x="64" y="70"/>
                  </a:lnTo>
                  <a:lnTo>
                    <a:pt x="78" y="54"/>
                  </a:lnTo>
                  <a:lnTo>
                    <a:pt x="96" y="40"/>
                  </a:lnTo>
                  <a:lnTo>
                    <a:pt x="116" y="28"/>
                  </a:lnTo>
                  <a:lnTo>
                    <a:pt x="116" y="28"/>
                  </a:lnTo>
                  <a:close/>
                </a:path>
              </a:pathLst>
            </a:custGeom>
            <a:solidFill>
              <a:srgbClr val="1231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 sz="1202" dirty="0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12134850" y="5494338"/>
              <a:ext cx="2359025" cy="4797425"/>
            </a:xfrm>
            <a:custGeom>
              <a:avLst/>
              <a:gdLst>
                <a:gd name="T0" fmla="*/ 6 w 1486"/>
                <a:gd name="T1" fmla="*/ 332 h 3022"/>
                <a:gd name="T2" fmla="*/ 0 w 1486"/>
                <a:gd name="T3" fmla="*/ 298 h 3022"/>
                <a:gd name="T4" fmla="*/ 2 w 1486"/>
                <a:gd name="T5" fmla="*/ 266 h 3022"/>
                <a:gd name="T6" fmla="*/ 10 w 1486"/>
                <a:gd name="T7" fmla="*/ 234 h 3022"/>
                <a:gd name="T8" fmla="*/ 24 w 1486"/>
                <a:gd name="T9" fmla="*/ 206 h 3022"/>
                <a:gd name="T10" fmla="*/ 44 w 1486"/>
                <a:gd name="T11" fmla="*/ 182 h 3022"/>
                <a:gd name="T12" fmla="*/ 68 w 1486"/>
                <a:gd name="T13" fmla="*/ 160 h 3022"/>
                <a:gd name="T14" fmla="*/ 96 w 1486"/>
                <a:gd name="T15" fmla="*/ 142 h 3022"/>
                <a:gd name="T16" fmla="*/ 128 w 1486"/>
                <a:gd name="T17" fmla="*/ 132 h 3022"/>
                <a:gd name="T18" fmla="*/ 620 w 1486"/>
                <a:gd name="T19" fmla="*/ 6 h 3022"/>
                <a:gd name="T20" fmla="*/ 654 w 1486"/>
                <a:gd name="T21" fmla="*/ 0 h 3022"/>
                <a:gd name="T22" fmla="*/ 686 w 1486"/>
                <a:gd name="T23" fmla="*/ 2 h 3022"/>
                <a:gd name="T24" fmla="*/ 718 w 1486"/>
                <a:gd name="T25" fmla="*/ 8 h 3022"/>
                <a:gd name="T26" fmla="*/ 748 w 1486"/>
                <a:gd name="T27" fmla="*/ 22 h 3022"/>
                <a:gd name="T28" fmla="*/ 774 w 1486"/>
                <a:gd name="T29" fmla="*/ 40 h 3022"/>
                <a:gd name="T30" fmla="*/ 796 w 1486"/>
                <a:gd name="T31" fmla="*/ 62 h 3022"/>
                <a:gd name="T32" fmla="*/ 812 w 1486"/>
                <a:gd name="T33" fmla="*/ 90 h 3022"/>
                <a:gd name="T34" fmla="*/ 824 w 1486"/>
                <a:gd name="T35" fmla="*/ 122 h 3022"/>
                <a:gd name="T36" fmla="*/ 1482 w 1486"/>
                <a:gd name="T37" fmla="*/ 2686 h 3022"/>
                <a:gd name="T38" fmla="*/ 1486 w 1486"/>
                <a:gd name="T39" fmla="*/ 2720 h 3022"/>
                <a:gd name="T40" fmla="*/ 1486 w 1486"/>
                <a:gd name="T41" fmla="*/ 2752 h 3022"/>
                <a:gd name="T42" fmla="*/ 1476 w 1486"/>
                <a:gd name="T43" fmla="*/ 2784 h 3022"/>
                <a:gd name="T44" fmla="*/ 1464 w 1486"/>
                <a:gd name="T45" fmla="*/ 2814 h 3022"/>
                <a:gd name="T46" fmla="*/ 1444 w 1486"/>
                <a:gd name="T47" fmla="*/ 2840 h 3022"/>
                <a:gd name="T48" fmla="*/ 1420 w 1486"/>
                <a:gd name="T49" fmla="*/ 2862 h 3022"/>
                <a:gd name="T50" fmla="*/ 1392 w 1486"/>
                <a:gd name="T51" fmla="*/ 2880 h 3022"/>
                <a:gd name="T52" fmla="*/ 1360 w 1486"/>
                <a:gd name="T53" fmla="*/ 2890 h 3022"/>
                <a:gd name="T54" fmla="*/ 868 w 1486"/>
                <a:gd name="T55" fmla="*/ 3016 h 3022"/>
                <a:gd name="T56" fmla="*/ 834 w 1486"/>
                <a:gd name="T57" fmla="*/ 3022 h 3022"/>
                <a:gd name="T58" fmla="*/ 802 w 1486"/>
                <a:gd name="T59" fmla="*/ 3020 h 3022"/>
                <a:gd name="T60" fmla="*/ 770 w 1486"/>
                <a:gd name="T61" fmla="*/ 3012 h 3022"/>
                <a:gd name="T62" fmla="*/ 740 w 1486"/>
                <a:gd name="T63" fmla="*/ 2998 h 3022"/>
                <a:gd name="T64" fmla="*/ 714 w 1486"/>
                <a:gd name="T65" fmla="*/ 2980 h 3022"/>
                <a:gd name="T66" fmla="*/ 692 w 1486"/>
                <a:gd name="T67" fmla="*/ 2956 h 3022"/>
                <a:gd name="T68" fmla="*/ 674 w 1486"/>
                <a:gd name="T69" fmla="*/ 2928 h 3022"/>
                <a:gd name="T70" fmla="*/ 662 w 1486"/>
                <a:gd name="T71" fmla="*/ 2896 h 3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86" h="3022">
                  <a:moveTo>
                    <a:pt x="6" y="332"/>
                  </a:moveTo>
                  <a:lnTo>
                    <a:pt x="6" y="332"/>
                  </a:lnTo>
                  <a:lnTo>
                    <a:pt x="2" y="316"/>
                  </a:lnTo>
                  <a:lnTo>
                    <a:pt x="0" y="298"/>
                  </a:lnTo>
                  <a:lnTo>
                    <a:pt x="0" y="282"/>
                  </a:lnTo>
                  <a:lnTo>
                    <a:pt x="2" y="266"/>
                  </a:lnTo>
                  <a:lnTo>
                    <a:pt x="6" y="250"/>
                  </a:lnTo>
                  <a:lnTo>
                    <a:pt x="10" y="234"/>
                  </a:lnTo>
                  <a:lnTo>
                    <a:pt x="16" y="220"/>
                  </a:lnTo>
                  <a:lnTo>
                    <a:pt x="24" y="206"/>
                  </a:lnTo>
                  <a:lnTo>
                    <a:pt x="34" y="194"/>
                  </a:lnTo>
                  <a:lnTo>
                    <a:pt x="44" y="182"/>
                  </a:lnTo>
                  <a:lnTo>
                    <a:pt x="56" y="170"/>
                  </a:lnTo>
                  <a:lnTo>
                    <a:pt x="68" y="160"/>
                  </a:lnTo>
                  <a:lnTo>
                    <a:pt x="82" y="150"/>
                  </a:lnTo>
                  <a:lnTo>
                    <a:pt x="96" y="142"/>
                  </a:lnTo>
                  <a:lnTo>
                    <a:pt x="112" y="136"/>
                  </a:lnTo>
                  <a:lnTo>
                    <a:pt x="128" y="132"/>
                  </a:lnTo>
                  <a:lnTo>
                    <a:pt x="620" y="6"/>
                  </a:lnTo>
                  <a:lnTo>
                    <a:pt x="620" y="6"/>
                  </a:lnTo>
                  <a:lnTo>
                    <a:pt x="636" y="2"/>
                  </a:lnTo>
                  <a:lnTo>
                    <a:pt x="654" y="0"/>
                  </a:lnTo>
                  <a:lnTo>
                    <a:pt x="670" y="0"/>
                  </a:lnTo>
                  <a:lnTo>
                    <a:pt x="686" y="2"/>
                  </a:lnTo>
                  <a:lnTo>
                    <a:pt x="702" y="4"/>
                  </a:lnTo>
                  <a:lnTo>
                    <a:pt x="718" y="8"/>
                  </a:lnTo>
                  <a:lnTo>
                    <a:pt x="734" y="14"/>
                  </a:lnTo>
                  <a:lnTo>
                    <a:pt x="748" y="22"/>
                  </a:lnTo>
                  <a:lnTo>
                    <a:pt x="760" y="30"/>
                  </a:lnTo>
                  <a:lnTo>
                    <a:pt x="774" y="40"/>
                  </a:lnTo>
                  <a:lnTo>
                    <a:pt x="786" y="50"/>
                  </a:lnTo>
                  <a:lnTo>
                    <a:pt x="796" y="62"/>
                  </a:lnTo>
                  <a:lnTo>
                    <a:pt x="804" y="76"/>
                  </a:lnTo>
                  <a:lnTo>
                    <a:pt x="812" y="90"/>
                  </a:lnTo>
                  <a:lnTo>
                    <a:pt x="820" y="106"/>
                  </a:lnTo>
                  <a:lnTo>
                    <a:pt x="824" y="122"/>
                  </a:lnTo>
                  <a:lnTo>
                    <a:pt x="1482" y="2686"/>
                  </a:lnTo>
                  <a:lnTo>
                    <a:pt x="1482" y="2686"/>
                  </a:lnTo>
                  <a:lnTo>
                    <a:pt x="1486" y="2702"/>
                  </a:lnTo>
                  <a:lnTo>
                    <a:pt x="1486" y="2720"/>
                  </a:lnTo>
                  <a:lnTo>
                    <a:pt x="1486" y="2736"/>
                  </a:lnTo>
                  <a:lnTo>
                    <a:pt x="1486" y="2752"/>
                  </a:lnTo>
                  <a:lnTo>
                    <a:pt x="1482" y="2768"/>
                  </a:lnTo>
                  <a:lnTo>
                    <a:pt x="1476" y="2784"/>
                  </a:lnTo>
                  <a:lnTo>
                    <a:pt x="1470" y="2798"/>
                  </a:lnTo>
                  <a:lnTo>
                    <a:pt x="1464" y="2814"/>
                  </a:lnTo>
                  <a:lnTo>
                    <a:pt x="1454" y="2826"/>
                  </a:lnTo>
                  <a:lnTo>
                    <a:pt x="1444" y="2840"/>
                  </a:lnTo>
                  <a:lnTo>
                    <a:pt x="1432" y="2852"/>
                  </a:lnTo>
                  <a:lnTo>
                    <a:pt x="1420" y="2862"/>
                  </a:lnTo>
                  <a:lnTo>
                    <a:pt x="1406" y="2872"/>
                  </a:lnTo>
                  <a:lnTo>
                    <a:pt x="1392" y="2880"/>
                  </a:lnTo>
                  <a:lnTo>
                    <a:pt x="1376" y="2886"/>
                  </a:lnTo>
                  <a:lnTo>
                    <a:pt x="1360" y="2890"/>
                  </a:lnTo>
                  <a:lnTo>
                    <a:pt x="868" y="3016"/>
                  </a:lnTo>
                  <a:lnTo>
                    <a:pt x="868" y="3016"/>
                  </a:lnTo>
                  <a:lnTo>
                    <a:pt x="852" y="3020"/>
                  </a:lnTo>
                  <a:lnTo>
                    <a:pt x="834" y="3022"/>
                  </a:lnTo>
                  <a:lnTo>
                    <a:pt x="818" y="3022"/>
                  </a:lnTo>
                  <a:lnTo>
                    <a:pt x="802" y="3020"/>
                  </a:lnTo>
                  <a:lnTo>
                    <a:pt x="786" y="3018"/>
                  </a:lnTo>
                  <a:lnTo>
                    <a:pt x="770" y="3012"/>
                  </a:lnTo>
                  <a:lnTo>
                    <a:pt x="754" y="3006"/>
                  </a:lnTo>
                  <a:lnTo>
                    <a:pt x="740" y="2998"/>
                  </a:lnTo>
                  <a:lnTo>
                    <a:pt x="726" y="2990"/>
                  </a:lnTo>
                  <a:lnTo>
                    <a:pt x="714" y="2980"/>
                  </a:lnTo>
                  <a:lnTo>
                    <a:pt x="702" y="2968"/>
                  </a:lnTo>
                  <a:lnTo>
                    <a:pt x="692" y="2956"/>
                  </a:lnTo>
                  <a:lnTo>
                    <a:pt x="682" y="2942"/>
                  </a:lnTo>
                  <a:lnTo>
                    <a:pt x="674" y="2928"/>
                  </a:lnTo>
                  <a:lnTo>
                    <a:pt x="668" y="2912"/>
                  </a:lnTo>
                  <a:lnTo>
                    <a:pt x="662" y="2896"/>
                  </a:lnTo>
                  <a:lnTo>
                    <a:pt x="6" y="332"/>
                  </a:lnTo>
                  <a:close/>
                </a:path>
              </a:pathLst>
            </a:custGeom>
            <a:solidFill>
              <a:srgbClr val="1231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 sz="1202" dirty="0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12544425" y="5815013"/>
              <a:ext cx="361950" cy="361950"/>
            </a:xfrm>
            <a:custGeom>
              <a:avLst/>
              <a:gdLst>
                <a:gd name="T0" fmla="*/ 196 w 228"/>
                <a:gd name="T1" fmla="*/ 34 h 228"/>
                <a:gd name="T2" fmla="*/ 196 w 228"/>
                <a:gd name="T3" fmla="*/ 34 h 228"/>
                <a:gd name="T4" fmla="*/ 178 w 228"/>
                <a:gd name="T5" fmla="*/ 20 h 228"/>
                <a:gd name="T6" fmla="*/ 158 w 228"/>
                <a:gd name="T7" fmla="*/ 8 h 228"/>
                <a:gd name="T8" fmla="*/ 138 w 228"/>
                <a:gd name="T9" fmla="*/ 2 h 228"/>
                <a:gd name="T10" fmla="*/ 116 w 228"/>
                <a:gd name="T11" fmla="*/ 0 h 228"/>
                <a:gd name="T12" fmla="*/ 94 w 228"/>
                <a:gd name="T13" fmla="*/ 2 h 228"/>
                <a:gd name="T14" fmla="*/ 72 w 228"/>
                <a:gd name="T15" fmla="*/ 8 h 228"/>
                <a:gd name="T16" fmla="*/ 52 w 228"/>
                <a:gd name="T17" fmla="*/ 18 h 228"/>
                <a:gd name="T18" fmla="*/ 34 w 228"/>
                <a:gd name="T19" fmla="*/ 32 h 228"/>
                <a:gd name="T20" fmla="*/ 34 w 228"/>
                <a:gd name="T21" fmla="*/ 32 h 228"/>
                <a:gd name="T22" fmla="*/ 20 w 228"/>
                <a:gd name="T23" fmla="*/ 50 h 228"/>
                <a:gd name="T24" fmla="*/ 8 w 228"/>
                <a:gd name="T25" fmla="*/ 70 h 228"/>
                <a:gd name="T26" fmla="*/ 2 w 228"/>
                <a:gd name="T27" fmla="*/ 92 h 228"/>
                <a:gd name="T28" fmla="*/ 0 w 228"/>
                <a:gd name="T29" fmla="*/ 112 h 228"/>
                <a:gd name="T30" fmla="*/ 2 w 228"/>
                <a:gd name="T31" fmla="*/ 134 h 228"/>
                <a:gd name="T32" fmla="*/ 8 w 228"/>
                <a:gd name="T33" fmla="*/ 156 h 228"/>
                <a:gd name="T34" fmla="*/ 18 w 228"/>
                <a:gd name="T35" fmla="*/ 176 h 228"/>
                <a:gd name="T36" fmla="*/ 32 w 228"/>
                <a:gd name="T37" fmla="*/ 194 h 228"/>
                <a:gd name="T38" fmla="*/ 32 w 228"/>
                <a:gd name="T39" fmla="*/ 194 h 228"/>
                <a:gd name="T40" fmla="*/ 50 w 228"/>
                <a:gd name="T41" fmla="*/ 210 h 228"/>
                <a:gd name="T42" fmla="*/ 70 w 228"/>
                <a:gd name="T43" fmla="*/ 220 h 228"/>
                <a:gd name="T44" fmla="*/ 92 w 228"/>
                <a:gd name="T45" fmla="*/ 226 h 228"/>
                <a:gd name="T46" fmla="*/ 112 w 228"/>
                <a:gd name="T47" fmla="*/ 228 h 228"/>
                <a:gd name="T48" fmla="*/ 134 w 228"/>
                <a:gd name="T49" fmla="*/ 226 h 228"/>
                <a:gd name="T50" fmla="*/ 156 w 228"/>
                <a:gd name="T51" fmla="*/ 220 h 228"/>
                <a:gd name="T52" fmla="*/ 176 w 228"/>
                <a:gd name="T53" fmla="*/ 210 h 228"/>
                <a:gd name="T54" fmla="*/ 194 w 228"/>
                <a:gd name="T55" fmla="*/ 196 h 228"/>
                <a:gd name="T56" fmla="*/ 194 w 228"/>
                <a:gd name="T57" fmla="*/ 196 h 228"/>
                <a:gd name="T58" fmla="*/ 210 w 228"/>
                <a:gd name="T59" fmla="*/ 178 h 228"/>
                <a:gd name="T60" fmla="*/ 220 w 228"/>
                <a:gd name="T61" fmla="*/ 158 h 228"/>
                <a:gd name="T62" fmla="*/ 226 w 228"/>
                <a:gd name="T63" fmla="*/ 138 h 228"/>
                <a:gd name="T64" fmla="*/ 228 w 228"/>
                <a:gd name="T65" fmla="*/ 116 h 228"/>
                <a:gd name="T66" fmla="*/ 226 w 228"/>
                <a:gd name="T67" fmla="*/ 94 h 228"/>
                <a:gd name="T68" fmla="*/ 220 w 228"/>
                <a:gd name="T69" fmla="*/ 72 h 228"/>
                <a:gd name="T70" fmla="*/ 210 w 228"/>
                <a:gd name="T71" fmla="*/ 52 h 228"/>
                <a:gd name="T72" fmla="*/ 196 w 228"/>
                <a:gd name="T73" fmla="*/ 34 h 228"/>
                <a:gd name="T74" fmla="*/ 196 w 228"/>
                <a:gd name="T75" fmla="*/ 34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8" h="228">
                  <a:moveTo>
                    <a:pt x="196" y="34"/>
                  </a:moveTo>
                  <a:lnTo>
                    <a:pt x="196" y="34"/>
                  </a:lnTo>
                  <a:lnTo>
                    <a:pt x="178" y="20"/>
                  </a:lnTo>
                  <a:lnTo>
                    <a:pt x="158" y="8"/>
                  </a:lnTo>
                  <a:lnTo>
                    <a:pt x="138" y="2"/>
                  </a:lnTo>
                  <a:lnTo>
                    <a:pt x="116" y="0"/>
                  </a:lnTo>
                  <a:lnTo>
                    <a:pt x="94" y="2"/>
                  </a:lnTo>
                  <a:lnTo>
                    <a:pt x="72" y="8"/>
                  </a:lnTo>
                  <a:lnTo>
                    <a:pt x="52" y="18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20" y="50"/>
                  </a:lnTo>
                  <a:lnTo>
                    <a:pt x="8" y="70"/>
                  </a:lnTo>
                  <a:lnTo>
                    <a:pt x="2" y="92"/>
                  </a:lnTo>
                  <a:lnTo>
                    <a:pt x="0" y="112"/>
                  </a:lnTo>
                  <a:lnTo>
                    <a:pt x="2" y="134"/>
                  </a:lnTo>
                  <a:lnTo>
                    <a:pt x="8" y="156"/>
                  </a:lnTo>
                  <a:lnTo>
                    <a:pt x="18" y="176"/>
                  </a:lnTo>
                  <a:lnTo>
                    <a:pt x="32" y="194"/>
                  </a:lnTo>
                  <a:lnTo>
                    <a:pt x="32" y="194"/>
                  </a:lnTo>
                  <a:lnTo>
                    <a:pt x="50" y="210"/>
                  </a:lnTo>
                  <a:lnTo>
                    <a:pt x="70" y="220"/>
                  </a:lnTo>
                  <a:lnTo>
                    <a:pt x="92" y="226"/>
                  </a:lnTo>
                  <a:lnTo>
                    <a:pt x="112" y="228"/>
                  </a:lnTo>
                  <a:lnTo>
                    <a:pt x="134" y="226"/>
                  </a:lnTo>
                  <a:lnTo>
                    <a:pt x="156" y="220"/>
                  </a:lnTo>
                  <a:lnTo>
                    <a:pt x="176" y="210"/>
                  </a:lnTo>
                  <a:lnTo>
                    <a:pt x="194" y="196"/>
                  </a:lnTo>
                  <a:lnTo>
                    <a:pt x="194" y="196"/>
                  </a:lnTo>
                  <a:lnTo>
                    <a:pt x="210" y="178"/>
                  </a:lnTo>
                  <a:lnTo>
                    <a:pt x="220" y="158"/>
                  </a:lnTo>
                  <a:lnTo>
                    <a:pt x="226" y="138"/>
                  </a:lnTo>
                  <a:lnTo>
                    <a:pt x="228" y="116"/>
                  </a:lnTo>
                  <a:lnTo>
                    <a:pt x="226" y="94"/>
                  </a:lnTo>
                  <a:lnTo>
                    <a:pt x="220" y="72"/>
                  </a:lnTo>
                  <a:lnTo>
                    <a:pt x="210" y="52"/>
                  </a:lnTo>
                  <a:lnTo>
                    <a:pt x="196" y="34"/>
                  </a:lnTo>
                  <a:lnTo>
                    <a:pt x="196" y="34"/>
                  </a:lnTo>
                  <a:close/>
                </a:path>
              </a:pathLst>
            </a:custGeom>
            <a:solidFill>
              <a:srgbClr val="1231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 sz="1202" dirty="0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12544425" y="5815013"/>
              <a:ext cx="222250" cy="361950"/>
            </a:xfrm>
            <a:custGeom>
              <a:avLst/>
              <a:gdLst>
                <a:gd name="T0" fmla="*/ 84 w 140"/>
                <a:gd name="T1" fmla="*/ 32 h 228"/>
                <a:gd name="T2" fmla="*/ 84 w 140"/>
                <a:gd name="T3" fmla="*/ 32 h 228"/>
                <a:gd name="T4" fmla="*/ 96 w 140"/>
                <a:gd name="T5" fmla="*/ 22 h 228"/>
                <a:gd name="T6" fmla="*/ 110 w 140"/>
                <a:gd name="T7" fmla="*/ 14 h 228"/>
                <a:gd name="T8" fmla="*/ 124 w 140"/>
                <a:gd name="T9" fmla="*/ 8 h 228"/>
                <a:gd name="T10" fmla="*/ 140 w 140"/>
                <a:gd name="T11" fmla="*/ 2 h 228"/>
                <a:gd name="T12" fmla="*/ 140 w 140"/>
                <a:gd name="T13" fmla="*/ 2 h 228"/>
                <a:gd name="T14" fmla="*/ 126 w 140"/>
                <a:gd name="T15" fmla="*/ 0 h 228"/>
                <a:gd name="T16" fmla="*/ 112 w 140"/>
                <a:gd name="T17" fmla="*/ 0 h 228"/>
                <a:gd name="T18" fmla="*/ 98 w 140"/>
                <a:gd name="T19" fmla="*/ 0 h 228"/>
                <a:gd name="T20" fmla="*/ 84 w 140"/>
                <a:gd name="T21" fmla="*/ 4 h 228"/>
                <a:gd name="T22" fmla="*/ 70 w 140"/>
                <a:gd name="T23" fmla="*/ 8 h 228"/>
                <a:gd name="T24" fmla="*/ 58 w 140"/>
                <a:gd name="T25" fmla="*/ 14 h 228"/>
                <a:gd name="T26" fmla="*/ 46 w 140"/>
                <a:gd name="T27" fmla="*/ 22 h 228"/>
                <a:gd name="T28" fmla="*/ 34 w 140"/>
                <a:gd name="T29" fmla="*/ 32 h 228"/>
                <a:gd name="T30" fmla="*/ 34 w 140"/>
                <a:gd name="T31" fmla="*/ 32 h 228"/>
                <a:gd name="T32" fmla="*/ 20 w 140"/>
                <a:gd name="T33" fmla="*/ 50 h 228"/>
                <a:gd name="T34" fmla="*/ 8 w 140"/>
                <a:gd name="T35" fmla="*/ 70 h 228"/>
                <a:gd name="T36" fmla="*/ 2 w 140"/>
                <a:gd name="T37" fmla="*/ 92 h 228"/>
                <a:gd name="T38" fmla="*/ 0 w 140"/>
                <a:gd name="T39" fmla="*/ 112 h 228"/>
                <a:gd name="T40" fmla="*/ 2 w 140"/>
                <a:gd name="T41" fmla="*/ 134 h 228"/>
                <a:gd name="T42" fmla="*/ 8 w 140"/>
                <a:gd name="T43" fmla="*/ 156 h 228"/>
                <a:gd name="T44" fmla="*/ 18 w 140"/>
                <a:gd name="T45" fmla="*/ 176 h 228"/>
                <a:gd name="T46" fmla="*/ 32 w 140"/>
                <a:gd name="T47" fmla="*/ 194 h 228"/>
                <a:gd name="T48" fmla="*/ 32 w 140"/>
                <a:gd name="T49" fmla="*/ 194 h 228"/>
                <a:gd name="T50" fmla="*/ 44 w 140"/>
                <a:gd name="T51" fmla="*/ 204 h 228"/>
                <a:gd name="T52" fmla="*/ 56 w 140"/>
                <a:gd name="T53" fmla="*/ 212 h 228"/>
                <a:gd name="T54" fmla="*/ 68 w 140"/>
                <a:gd name="T55" fmla="*/ 220 h 228"/>
                <a:gd name="T56" fmla="*/ 82 w 140"/>
                <a:gd name="T57" fmla="*/ 224 h 228"/>
                <a:gd name="T58" fmla="*/ 96 w 140"/>
                <a:gd name="T59" fmla="*/ 228 h 228"/>
                <a:gd name="T60" fmla="*/ 110 w 140"/>
                <a:gd name="T61" fmla="*/ 228 h 228"/>
                <a:gd name="T62" fmla="*/ 124 w 140"/>
                <a:gd name="T63" fmla="*/ 228 h 228"/>
                <a:gd name="T64" fmla="*/ 138 w 140"/>
                <a:gd name="T65" fmla="*/ 226 h 228"/>
                <a:gd name="T66" fmla="*/ 138 w 140"/>
                <a:gd name="T67" fmla="*/ 226 h 228"/>
                <a:gd name="T68" fmla="*/ 122 w 140"/>
                <a:gd name="T69" fmla="*/ 222 h 228"/>
                <a:gd name="T70" fmla="*/ 108 w 140"/>
                <a:gd name="T71" fmla="*/ 214 h 228"/>
                <a:gd name="T72" fmla="*/ 94 w 140"/>
                <a:gd name="T73" fmla="*/ 206 h 228"/>
                <a:gd name="T74" fmla="*/ 82 w 140"/>
                <a:gd name="T75" fmla="*/ 194 h 228"/>
                <a:gd name="T76" fmla="*/ 82 w 140"/>
                <a:gd name="T77" fmla="*/ 194 h 228"/>
                <a:gd name="T78" fmla="*/ 68 w 140"/>
                <a:gd name="T79" fmla="*/ 176 h 228"/>
                <a:gd name="T80" fmla="*/ 58 w 140"/>
                <a:gd name="T81" fmla="*/ 156 h 228"/>
                <a:gd name="T82" fmla="*/ 52 w 140"/>
                <a:gd name="T83" fmla="*/ 136 h 228"/>
                <a:gd name="T84" fmla="*/ 50 w 140"/>
                <a:gd name="T85" fmla="*/ 114 h 228"/>
                <a:gd name="T86" fmla="*/ 52 w 140"/>
                <a:gd name="T87" fmla="*/ 92 h 228"/>
                <a:gd name="T88" fmla="*/ 58 w 140"/>
                <a:gd name="T89" fmla="*/ 70 h 228"/>
                <a:gd name="T90" fmla="*/ 68 w 140"/>
                <a:gd name="T91" fmla="*/ 50 h 228"/>
                <a:gd name="T92" fmla="*/ 84 w 140"/>
                <a:gd name="T93" fmla="*/ 32 h 228"/>
                <a:gd name="T94" fmla="*/ 84 w 140"/>
                <a:gd name="T95" fmla="*/ 3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0" h="228">
                  <a:moveTo>
                    <a:pt x="84" y="32"/>
                  </a:moveTo>
                  <a:lnTo>
                    <a:pt x="84" y="32"/>
                  </a:lnTo>
                  <a:lnTo>
                    <a:pt x="96" y="22"/>
                  </a:lnTo>
                  <a:lnTo>
                    <a:pt x="110" y="14"/>
                  </a:lnTo>
                  <a:lnTo>
                    <a:pt x="124" y="8"/>
                  </a:lnTo>
                  <a:lnTo>
                    <a:pt x="140" y="2"/>
                  </a:lnTo>
                  <a:lnTo>
                    <a:pt x="140" y="2"/>
                  </a:lnTo>
                  <a:lnTo>
                    <a:pt x="126" y="0"/>
                  </a:lnTo>
                  <a:lnTo>
                    <a:pt x="112" y="0"/>
                  </a:lnTo>
                  <a:lnTo>
                    <a:pt x="98" y="0"/>
                  </a:lnTo>
                  <a:lnTo>
                    <a:pt x="84" y="4"/>
                  </a:lnTo>
                  <a:lnTo>
                    <a:pt x="70" y="8"/>
                  </a:lnTo>
                  <a:lnTo>
                    <a:pt x="58" y="14"/>
                  </a:lnTo>
                  <a:lnTo>
                    <a:pt x="46" y="22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20" y="50"/>
                  </a:lnTo>
                  <a:lnTo>
                    <a:pt x="8" y="70"/>
                  </a:lnTo>
                  <a:lnTo>
                    <a:pt x="2" y="92"/>
                  </a:lnTo>
                  <a:lnTo>
                    <a:pt x="0" y="112"/>
                  </a:lnTo>
                  <a:lnTo>
                    <a:pt x="2" y="134"/>
                  </a:lnTo>
                  <a:lnTo>
                    <a:pt x="8" y="156"/>
                  </a:lnTo>
                  <a:lnTo>
                    <a:pt x="18" y="176"/>
                  </a:lnTo>
                  <a:lnTo>
                    <a:pt x="32" y="194"/>
                  </a:lnTo>
                  <a:lnTo>
                    <a:pt x="32" y="194"/>
                  </a:lnTo>
                  <a:lnTo>
                    <a:pt x="44" y="204"/>
                  </a:lnTo>
                  <a:lnTo>
                    <a:pt x="56" y="212"/>
                  </a:lnTo>
                  <a:lnTo>
                    <a:pt x="68" y="220"/>
                  </a:lnTo>
                  <a:lnTo>
                    <a:pt x="82" y="224"/>
                  </a:lnTo>
                  <a:lnTo>
                    <a:pt x="96" y="228"/>
                  </a:lnTo>
                  <a:lnTo>
                    <a:pt x="110" y="228"/>
                  </a:lnTo>
                  <a:lnTo>
                    <a:pt x="124" y="228"/>
                  </a:lnTo>
                  <a:lnTo>
                    <a:pt x="138" y="226"/>
                  </a:lnTo>
                  <a:lnTo>
                    <a:pt x="138" y="226"/>
                  </a:lnTo>
                  <a:lnTo>
                    <a:pt x="122" y="222"/>
                  </a:lnTo>
                  <a:lnTo>
                    <a:pt x="108" y="214"/>
                  </a:lnTo>
                  <a:lnTo>
                    <a:pt x="94" y="206"/>
                  </a:lnTo>
                  <a:lnTo>
                    <a:pt x="82" y="194"/>
                  </a:lnTo>
                  <a:lnTo>
                    <a:pt x="82" y="194"/>
                  </a:lnTo>
                  <a:lnTo>
                    <a:pt x="68" y="176"/>
                  </a:lnTo>
                  <a:lnTo>
                    <a:pt x="58" y="156"/>
                  </a:lnTo>
                  <a:lnTo>
                    <a:pt x="52" y="136"/>
                  </a:lnTo>
                  <a:lnTo>
                    <a:pt x="50" y="114"/>
                  </a:lnTo>
                  <a:lnTo>
                    <a:pt x="52" y="92"/>
                  </a:lnTo>
                  <a:lnTo>
                    <a:pt x="58" y="70"/>
                  </a:lnTo>
                  <a:lnTo>
                    <a:pt x="68" y="50"/>
                  </a:lnTo>
                  <a:lnTo>
                    <a:pt x="84" y="32"/>
                  </a:lnTo>
                  <a:lnTo>
                    <a:pt x="84" y="32"/>
                  </a:lnTo>
                  <a:close/>
                </a:path>
              </a:pathLst>
            </a:custGeom>
            <a:solidFill>
              <a:srgbClr val="1231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 sz="1202" dirty="0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12931775" y="4948238"/>
              <a:ext cx="3695700" cy="4378325"/>
            </a:xfrm>
            <a:custGeom>
              <a:avLst/>
              <a:gdLst>
                <a:gd name="T0" fmla="*/ 32 w 2328"/>
                <a:gd name="T1" fmla="*/ 572 h 2758"/>
                <a:gd name="T2" fmla="*/ 16 w 2328"/>
                <a:gd name="T3" fmla="*/ 544 h 2758"/>
                <a:gd name="T4" fmla="*/ 4 w 2328"/>
                <a:gd name="T5" fmla="*/ 512 h 2758"/>
                <a:gd name="T6" fmla="*/ 0 w 2328"/>
                <a:gd name="T7" fmla="*/ 480 h 2758"/>
                <a:gd name="T8" fmla="*/ 2 w 2328"/>
                <a:gd name="T9" fmla="*/ 448 h 2758"/>
                <a:gd name="T10" fmla="*/ 10 w 2328"/>
                <a:gd name="T11" fmla="*/ 418 h 2758"/>
                <a:gd name="T12" fmla="*/ 24 w 2328"/>
                <a:gd name="T13" fmla="*/ 388 h 2758"/>
                <a:gd name="T14" fmla="*/ 44 w 2328"/>
                <a:gd name="T15" fmla="*/ 362 h 2758"/>
                <a:gd name="T16" fmla="*/ 70 w 2328"/>
                <a:gd name="T17" fmla="*/ 340 h 2758"/>
                <a:gd name="T18" fmla="*/ 476 w 2328"/>
                <a:gd name="T19" fmla="*/ 36 h 2758"/>
                <a:gd name="T20" fmla="*/ 506 w 2328"/>
                <a:gd name="T21" fmla="*/ 18 h 2758"/>
                <a:gd name="T22" fmla="*/ 536 w 2328"/>
                <a:gd name="T23" fmla="*/ 6 h 2758"/>
                <a:gd name="T24" fmla="*/ 568 w 2328"/>
                <a:gd name="T25" fmla="*/ 2 h 2758"/>
                <a:gd name="T26" fmla="*/ 600 w 2328"/>
                <a:gd name="T27" fmla="*/ 2 h 2758"/>
                <a:gd name="T28" fmla="*/ 630 w 2328"/>
                <a:gd name="T29" fmla="*/ 8 h 2758"/>
                <a:gd name="T30" fmla="*/ 660 w 2328"/>
                <a:gd name="T31" fmla="*/ 22 h 2758"/>
                <a:gd name="T32" fmla="*/ 686 w 2328"/>
                <a:gd name="T33" fmla="*/ 40 h 2758"/>
                <a:gd name="T34" fmla="*/ 710 w 2328"/>
                <a:gd name="T35" fmla="*/ 66 h 2758"/>
                <a:gd name="T36" fmla="*/ 2294 w 2328"/>
                <a:gd name="T37" fmla="*/ 2184 h 2758"/>
                <a:gd name="T38" fmla="*/ 2312 w 2328"/>
                <a:gd name="T39" fmla="*/ 2214 h 2758"/>
                <a:gd name="T40" fmla="*/ 2324 w 2328"/>
                <a:gd name="T41" fmla="*/ 2246 h 2758"/>
                <a:gd name="T42" fmla="*/ 2328 w 2328"/>
                <a:gd name="T43" fmla="*/ 2278 h 2758"/>
                <a:gd name="T44" fmla="*/ 2326 w 2328"/>
                <a:gd name="T45" fmla="*/ 2310 h 2758"/>
                <a:gd name="T46" fmla="*/ 2318 w 2328"/>
                <a:gd name="T47" fmla="*/ 2342 h 2758"/>
                <a:gd name="T48" fmla="*/ 2304 w 2328"/>
                <a:gd name="T49" fmla="*/ 2372 h 2758"/>
                <a:gd name="T50" fmla="*/ 2286 w 2328"/>
                <a:gd name="T51" fmla="*/ 2398 h 2758"/>
                <a:gd name="T52" fmla="*/ 2260 w 2328"/>
                <a:gd name="T53" fmla="*/ 2422 h 2758"/>
                <a:gd name="T54" fmla="*/ 1854 w 2328"/>
                <a:gd name="T55" fmla="*/ 2726 h 2758"/>
                <a:gd name="T56" fmla="*/ 1824 w 2328"/>
                <a:gd name="T57" fmla="*/ 2742 h 2758"/>
                <a:gd name="T58" fmla="*/ 1794 w 2328"/>
                <a:gd name="T59" fmla="*/ 2754 h 2758"/>
                <a:gd name="T60" fmla="*/ 1762 w 2328"/>
                <a:gd name="T61" fmla="*/ 2758 h 2758"/>
                <a:gd name="T62" fmla="*/ 1728 w 2328"/>
                <a:gd name="T63" fmla="*/ 2758 h 2758"/>
                <a:gd name="T64" fmla="*/ 1698 w 2328"/>
                <a:gd name="T65" fmla="*/ 2750 h 2758"/>
                <a:gd name="T66" fmla="*/ 1668 w 2328"/>
                <a:gd name="T67" fmla="*/ 2736 h 2758"/>
                <a:gd name="T68" fmla="*/ 1640 w 2328"/>
                <a:gd name="T69" fmla="*/ 2716 h 2758"/>
                <a:gd name="T70" fmla="*/ 1618 w 2328"/>
                <a:gd name="T71" fmla="*/ 2692 h 2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28" h="2758">
                  <a:moveTo>
                    <a:pt x="32" y="572"/>
                  </a:moveTo>
                  <a:lnTo>
                    <a:pt x="32" y="572"/>
                  </a:lnTo>
                  <a:lnTo>
                    <a:pt x="24" y="558"/>
                  </a:lnTo>
                  <a:lnTo>
                    <a:pt x="16" y="544"/>
                  </a:lnTo>
                  <a:lnTo>
                    <a:pt x="8" y="528"/>
                  </a:lnTo>
                  <a:lnTo>
                    <a:pt x="4" y="512"/>
                  </a:lnTo>
                  <a:lnTo>
                    <a:pt x="2" y="496"/>
                  </a:lnTo>
                  <a:lnTo>
                    <a:pt x="0" y="480"/>
                  </a:lnTo>
                  <a:lnTo>
                    <a:pt x="0" y="464"/>
                  </a:lnTo>
                  <a:lnTo>
                    <a:pt x="2" y="448"/>
                  </a:lnTo>
                  <a:lnTo>
                    <a:pt x="6" y="434"/>
                  </a:lnTo>
                  <a:lnTo>
                    <a:pt x="10" y="418"/>
                  </a:lnTo>
                  <a:lnTo>
                    <a:pt x="18" y="404"/>
                  </a:lnTo>
                  <a:lnTo>
                    <a:pt x="24" y="388"/>
                  </a:lnTo>
                  <a:lnTo>
                    <a:pt x="34" y="376"/>
                  </a:lnTo>
                  <a:lnTo>
                    <a:pt x="44" y="362"/>
                  </a:lnTo>
                  <a:lnTo>
                    <a:pt x="56" y="350"/>
                  </a:lnTo>
                  <a:lnTo>
                    <a:pt x="70" y="340"/>
                  </a:lnTo>
                  <a:lnTo>
                    <a:pt x="476" y="36"/>
                  </a:lnTo>
                  <a:lnTo>
                    <a:pt x="476" y="36"/>
                  </a:lnTo>
                  <a:lnTo>
                    <a:pt x="490" y="26"/>
                  </a:lnTo>
                  <a:lnTo>
                    <a:pt x="506" y="18"/>
                  </a:lnTo>
                  <a:lnTo>
                    <a:pt x="520" y="12"/>
                  </a:lnTo>
                  <a:lnTo>
                    <a:pt x="536" y="6"/>
                  </a:lnTo>
                  <a:lnTo>
                    <a:pt x="552" y="4"/>
                  </a:lnTo>
                  <a:lnTo>
                    <a:pt x="568" y="2"/>
                  </a:lnTo>
                  <a:lnTo>
                    <a:pt x="584" y="0"/>
                  </a:lnTo>
                  <a:lnTo>
                    <a:pt x="600" y="2"/>
                  </a:lnTo>
                  <a:lnTo>
                    <a:pt x="616" y="4"/>
                  </a:lnTo>
                  <a:lnTo>
                    <a:pt x="630" y="8"/>
                  </a:lnTo>
                  <a:lnTo>
                    <a:pt x="646" y="14"/>
                  </a:lnTo>
                  <a:lnTo>
                    <a:pt x="660" y="22"/>
                  </a:lnTo>
                  <a:lnTo>
                    <a:pt x="674" y="30"/>
                  </a:lnTo>
                  <a:lnTo>
                    <a:pt x="686" y="40"/>
                  </a:lnTo>
                  <a:lnTo>
                    <a:pt x="698" y="52"/>
                  </a:lnTo>
                  <a:lnTo>
                    <a:pt x="710" y="66"/>
                  </a:lnTo>
                  <a:lnTo>
                    <a:pt x="2294" y="2184"/>
                  </a:lnTo>
                  <a:lnTo>
                    <a:pt x="2294" y="2184"/>
                  </a:lnTo>
                  <a:lnTo>
                    <a:pt x="2304" y="2200"/>
                  </a:lnTo>
                  <a:lnTo>
                    <a:pt x="2312" y="2214"/>
                  </a:lnTo>
                  <a:lnTo>
                    <a:pt x="2318" y="2230"/>
                  </a:lnTo>
                  <a:lnTo>
                    <a:pt x="2324" y="2246"/>
                  </a:lnTo>
                  <a:lnTo>
                    <a:pt x="2326" y="2262"/>
                  </a:lnTo>
                  <a:lnTo>
                    <a:pt x="2328" y="2278"/>
                  </a:lnTo>
                  <a:lnTo>
                    <a:pt x="2328" y="2294"/>
                  </a:lnTo>
                  <a:lnTo>
                    <a:pt x="2326" y="2310"/>
                  </a:lnTo>
                  <a:lnTo>
                    <a:pt x="2322" y="2326"/>
                  </a:lnTo>
                  <a:lnTo>
                    <a:pt x="2318" y="2342"/>
                  </a:lnTo>
                  <a:lnTo>
                    <a:pt x="2312" y="2358"/>
                  </a:lnTo>
                  <a:lnTo>
                    <a:pt x="2304" y="2372"/>
                  </a:lnTo>
                  <a:lnTo>
                    <a:pt x="2296" y="2386"/>
                  </a:lnTo>
                  <a:lnTo>
                    <a:pt x="2286" y="2398"/>
                  </a:lnTo>
                  <a:lnTo>
                    <a:pt x="2274" y="2410"/>
                  </a:lnTo>
                  <a:lnTo>
                    <a:pt x="2260" y="2422"/>
                  </a:lnTo>
                  <a:lnTo>
                    <a:pt x="1854" y="2726"/>
                  </a:lnTo>
                  <a:lnTo>
                    <a:pt x="1854" y="2726"/>
                  </a:lnTo>
                  <a:lnTo>
                    <a:pt x="1840" y="2734"/>
                  </a:lnTo>
                  <a:lnTo>
                    <a:pt x="1824" y="2742"/>
                  </a:lnTo>
                  <a:lnTo>
                    <a:pt x="1810" y="2750"/>
                  </a:lnTo>
                  <a:lnTo>
                    <a:pt x="1794" y="2754"/>
                  </a:lnTo>
                  <a:lnTo>
                    <a:pt x="1778" y="2758"/>
                  </a:lnTo>
                  <a:lnTo>
                    <a:pt x="1762" y="2758"/>
                  </a:lnTo>
                  <a:lnTo>
                    <a:pt x="1744" y="2758"/>
                  </a:lnTo>
                  <a:lnTo>
                    <a:pt x="1728" y="2758"/>
                  </a:lnTo>
                  <a:lnTo>
                    <a:pt x="1712" y="2754"/>
                  </a:lnTo>
                  <a:lnTo>
                    <a:pt x="1698" y="2750"/>
                  </a:lnTo>
                  <a:lnTo>
                    <a:pt x="1682" y="2744"/>
                  </a:lnTo>
                  <a:lnTo>
                    <a:pt x="1668" y="2736"/>
                  </a:lnTo>
                  <a:lnTo>
                    <a:pt x="1654" y="2726"/>
                  </a:lnTo>
                  <a:lnTo>
                    <a:pt x="1640" y="2716"/>
                  </a:lnTo>
                  <a:lnTo>
                    <a:pt x="1628" y="2704"/>
                  </a:lnTo>
                  <a:lnTo>
                    <a:pt x="1618" y="2692"/>
                  </a:lnTo>
                  <a:lnTo>
                    <a:pt x="32" y="572"/>
                  </a:lnTo>
                  <a:close/>
                </a:path>
              </a:pathLst>
            </a:custGeom>
            <a:solidFill>
              <a:srgbClr val="1231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 sz="1202" dirty="0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13328650" y="5430838"/>
              <a:ext cx="365125" cy="361950"/>
            </a:xfrm>
            <a:custGeom>
              <a:avLst/>
              <a:gdLst>
                <a:gd name="T0" fmla="*/ 160 w 230"/>
                <a:gd name="T1" fmla="*/ 8 h 228"/>
                <a:gd name="T2" fmla="*/ 160 w 230"/>
                <a:gd name="T3" fmla="*/ 8 h 228"/>
                <a:gd name="T4" fmla="*/ 138 w 230"/>
                <a:gd name="T5" fmla="*/ 2 h 228"/>
                <a:gd name="T6" fmla="*/ 116 w 230"/>
                <a:gd name="T7" fmla="*/ 0 h 228"/>
                <a:gd name="T8" fmla="*/ 94 w 230"/>
                <a:gd name="T9" fmla="*/ 2 h 228"/>
                <a:gd name="T10" fmla="*/ 72 w 230"/>
                <a:gd name="T11" fmla="*/ 8 h 228"/>
                <a:gd name="T12" fmla="*/ 54 w 230"/>
                <a:gd name="T13" fmla="*/ 18 h 228"/>
                <a:gd name="T14" fmla="*/ 36 w 230"/>
                <a:gd name="T15" fmla="*/ 32 h 228"/>
                <a:gd name="T16" fmla="*/ 22 w 230"/>
                <a:gd name="T17" fmla="*/ 48 h 228"/>
                <a:gd name="T18" fmla="*/ 10 w 230"/>
                <a:gd name="T19" fmla="*/ 68 h 228"/>
                <a:gd name="T20" fmla="*/ 10 w 230"/>
                <a:gd name="T21" fmla="*/ 68 h 228"/>
                <a:gd name="T22" fmla="*/ 4 w 230"/>
                <a:gd name="T23" fmla="*/ 90 h 228"/>
                <a:gd name="T24" fmla="*/ 0 w 230"/>
                <a:gd name="T25" fmla="*/ 114 h 228"/>
                <a:gd name="T26" fmla="*/ 2 w 230"/>
                <a:gd name="T27" fmla="*/ 136 h 228"/>
                <a:gd name="T28" fmla="*/ 10 w 230"/>
                <a:gd name="T29" fmla="*/ 156 h 228"/>
                <a:gd name="T30" fmla="*/ 20 w 230"/>
                <a:gd name="T31" fmla="*/ 176 h 228"/>
                <a:gd name="T32" fmla="*/ 32 w 230"/>
                <a:gd name="T33" fmla="*/ 194 h 228"/>
                <a:gd name="T34" fmla="*/ 50 w 230"/>
                <a:gd name="T35" fmla="*/ 208 h 228"/>
                <a:gd name="T36" fmla="*/ 70 w 230"/>
                <a:gd name="T37" fmla="*/ 218 h 228"/>
                <a:gd name="T38" fmla="*/ 70 w 230"/>
                <a:gd name="T39" fmla="*/ 218 h 228"/>
                <a:gd name="T40" fmla="*/ 92 w 230"/>
                <a:gd name="T41" fmla="*/ 226 h 228"/>
                <a:gd name="T42" fmla="*/ 114 w 230"/>
                <a:gd name="T43" fmla="*/ 228 h 228"/>
                <a:gd name="T44" fmla="*/ 136 w 230"/>
                <a:gd name="T45" fmla="*/ 226 h 228"/>
                <a:gd name="T46" fmla="*/ 158 w 230"/>
                <a:gd name="T47" fmla="*/ 220 h 228"/>
                <a:gd name="T48" fmla="*/ 178 w 230"/>
                <a:gd name="T49" fmla="*/ 210 h 228"/>
                <a:gd name="T50" fmla="*/ 194 w 230"/>
                <a:gd name="T51" fmla="*/ 196 h 228"/>
                <a:gd name="T52" fmla="*/ 210 w 230"/>
                <a:gd name="T53" fmla="*/ 180 h 228"/>
                <a:gd name="T54" fmla="*/ 220 w 230"/>
                <a:gd name="T55" fmla="*/ 158 h 228"/>
                <a:gd name="T56" fmla="*/ 220 w 230"/>
                <a:gd name="T57" fmla="*/ 158 h 228"/>
                <a:gd name="T58" fmla="*/ 228 w 230"/>
                <a:gd name="T59" fmla="*/ 136 h 228"/>
                <a:gd name="T60" fmla="*/ 230 w 230"/>
                <a:gd name="T61" fmla="*/ 114 h 228"/>
                <a:gd name="T62" fmla="*/ 228 w 230"/>
                <a:gd name="T63" fmla="*/ 92 h 228"/>
                <a:gd name="T64" fmla="*/ 222 w 230"/>
                <a:gd name="T65" fmla="*/ 72 h 228"/>
                <a:gd name="T66" fmla="*/ 212 w 230"/>
                <a:gd name="T67" fmla="*/ 52 h 228"/>
                <a:gd name="T68" fmla="*/ 198 w 230"/>
                <a:gd name="T69" fmla="*/ 34 h 228"/>
                <a:gd name="T70" fmla="*/ 180 w 230"/>
                <a:gd name="T71" fmla="*/ 20 h 228"/>
                <a:gd name="T72" fmla="*/ 160 w 230"/>
                <a:gd name="T73" fmla="*/ 8 h 228"/>
                <a:gd name="T74" fmla="*/ 160 w 230"/>
                <a:gd name="T75" fmla="*/ 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0" h="228">
                  <a:moveTo>
                    <a:pt x="160" y="8"/>
                  </a:moveTo>
                  <a:lnTo>
                    <a:pt x="160" y="8"/>
                  </a:lnTo>
                  <a:lnTo>
                    <a:pt x="138" y="2"/>
                  </a:lnTo>
                  <a:lnTo>
                    <a:pt x="116" y="0"/>
                  </a:lnTo>
                  <a:lnTo>
                    <a:pt x="94" y="2"/>
                  </a:lnTo>
                  <a:lnTo>
                    <a:pt x="72" y="8"/>
                  </a:lnTo>
                  <a:lnTo>
                    <a:pt x="54" y="18"/>
                  </a:lnTo>
                  <a:lnTo>
                    <a:pt x="36" y="32"/>
                  </a:lnTo>
                  <a:lnTo>
                    <a:pt x="22" y="48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4" y="90"/>
                  </a:lnTo>
                  <a:lnTo>
                    <a:pt x="0" y="114"/>
                  </a:lnTo>
                  <a:lnTo>
                    <a:pt x="2" y="136"/>
                  </a:lnTo>
                  <a:lnTo>
                    <a:pt x="10" y="156"/>
                  </a:lnTo>
                  <a:lnTo>
                    <a:pt x="20" y="176"/>
                  </a:lnTo>
                  <a:lnTo>
                    <a:pt x="32" y="194"/>
                  </a:lnTo>
                  <a:lnTo>
                    <a:pt x="50" y="208"/>
                  </a:lnTo>
                  <a:lnTo>
                    <a:pt x="70" y="218"/>
                  </a:lnTo>
                  <a:lnTo>
                    <a:pt x="70" y="218"/>
                  </a:lnTo>
                  <a:lnTo>
                    <a:pt x="92" y="226"/>
                  </a:lnTo>
                  <a:lnTo>
                    <a:pt x="114" y="228"/>
                  </a:lnTo>
                  <a:lnTo>
                    <a:pt x="136" y="226"/>
                  </a:lnTo>
                  <a:lnTo>
                    <a:pt x="158" y="220"/>
                  </a:lnTo>
                  <a:lnTo>
                    <a:pt x="178" y="210"/>
                  </a:lnTo>
                  <a:lnTo>
                    <a:pt x="194" y="196"/>
                  </a:lnTo>
                  <a:lnTo>
                    <a:pt x="210" y="180"/>
                  </a:lnTo>
                  <a:lnTo>
                    <a:pt x="220" y="158"/>
                  </a:lnTo>
                  <a:lnTo>
                    <a:pt x="220" y="158"/>
                  </a:lnTo>
                  <a:lnTo>
                    <a:pt x="228" y="136"/>
                  </a:lnTo>
                  <a:lnTo>
                    <a:pt x="230" y="114"/>
                  </a:lnTo>
                  <a:lnTo>
                    <a:pt x="228" y="92"/>
                  </a:lnTo>
                  <a:lnTo>
                    <a:pt x="222" y="72"/>
                  </a:lnTo>
                  <a:lnTo>
                    <a:pt x="212" y="52"/>
                  </a:lnTo>
                  <a:lnTo>
                    <a:pt x="198" y="34"/>
                  </a:lnTo>
                  <a:lnTo>
                    <a:pt x="180" y="20"/>
                  </a:lnTo>
                  <a:lnTo>
                    <a:pt x="160" y="8"/>
                  </a:lnTo>
                  <a:lnTo>
                    <a:pt x="160" y="8"/>
                  </a:lnTo>
                  <a:close/>
                </a:path>
              </a:pathLst>
            </a:custGeom>
            <a:solidFill>
              <a:srgbClr val="1231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 sz="1202" dirty="0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13328650" y="5430838"/>
              <a:ext cx="285750" cy="361950"/>
            </a:xfrm>
            <a:custGeom>
              <a:avLst/>
              <a:gdLst>
                <a:gd name="T0" fmla="*/ 56 w 180"/>
                <a:gd name="T1" fmla="*/ 50 h 228"/>
                <a:gd name="T2" fmla="*/ 56 w 180"/>
                <a:gd name="T3" fmla="*/ 50 h 228"/>
                <a:gd name="T4" fmla="*/ 64 w 180"/>
                <a:gd name="T5" fmla="*/ 36 h 228"/>
                <a:gd name="T6" fmla="*/ 74 w 180"/>
                <a:gd name="T7" fmla="*/ 22 h 228"/>
                <a:gd name="T8" fmla="*/ 84 w 180"/>
                <a:gd name="T9" fmla="*/ 10 h 228"/>
                <a:gd name="T10" fmla="*/ 98 w 180"/>
                <a:gd name="T11" fmla="*/ 0 h 228"/>
                <a:gd name="T12" fmla="*/ 98 w 180"/>
                <a:gd name="T13" fmla="*/ 0 h 228"/>
                <a:gd name="T14" fmla="*/ 84 w 180"/>
                <a:gd name="T15" fmla="*/ 4 h 228"/>
                <a:gd name="T16" fmla="*/ 70 w 180"/>
                <a:gd name="T17" fmla="*/ 8 h 228"/>
                <a:gd name="T18" fmla="*/ 58 w 180"/>
                <a:gd name="T19" fmla="*/ 16 h 228"/>
                <a:gd name="T20" fmla="*/ 46 w 180"/>
                <a:gd name="T21" fmla="*/ 24 h 228"/>
                <a:gd name="T22" fmla="*/ 34 w 180"/>
                <a:gd name="T23" fmla="*/ 32 h 228"/>
                <a:gd name="T24" fmla="*/ 26 w 180"/>
                <a:gd name="T25" fmla="*/ 44 h 228"/>
                <a:gd name="T26" fmla="*/ 16 w 180"/>
                <a:gd name="T27" fmla="*/ 56 h 228"/>
                <a:gd name="T28" fmla="*/ 10 w 180"/>
                <a:gd name="T29" fmla="*/ 68 h 228"/>
                <a:gd name="T30" fmla="*/ 10 w 180"/>
                <a:gd name="T31" fmla="*/ 68 h 228"/>
                <a:gd name="T32" fmla="*/ 4 w 180"/>
                <a:gd name="T33" fmla="*/ 90 h 228"/>
                <a:gd name="T34" fmla="*/ 0 w 180"/>
                <a:gd name="T35" fmla="*/ 114 h 228"/>
                <a:gd name="T36" fmla="*/ 2 w 180"/>
                <a:gd name="T37" fmla="*/ 136 h 228"/>
                <a:gd name="T38" fmla="*/ 10 w 180"/>
                <a:gd name="T39" fmla="*/ 156 h 228"/>
                <a:gd name="T40" fmla="*/ 20 w 180"/>
                <a:gd name="T41" fmla="*/ 176 h 228"/>
                <a:gd name="T42" fmla="*/ 32 w 180"/>
                <a:gd name="T43" fmla="*/ 194 h 228"/>
                <a:gd name="T44" fmla="*/ 50 w 180"/>
                <a:gd name="T45" fmla="*/ 208 h 228"/>
                <a:gd name="T46" fmla="*/ 70 w 180"/>
                <a:gd name="T47" fmla="*/ 218 h 228"/>
                <a:gd name="T48" fmla="*/ 70 w 180"/>
                <a:gd name="T49" fmla="*/ 218 h 228"/>
                <a:gd name="T50" fmla="*/ 84 w 180"/>
                <a:gd name="T51" fmla="*/ 224 h 228"/>
                <a:gd name="T52" fmla="*/ 98 w 180"/>
                <a:gd name="T53" fmla="*/ 228 h 228"/>
                <a:gd name="T54" fmla="*/ 114 w 180"/>
                <a:gd name="T55" fmla="*/ 228 h 228"/>
                <a:gd name="T56" fmla="*/ 128 w 180"/>
                <a:gd name="T57" fmla="*/ 228 h 228"/>
                <a:gd name="T58" fmla="*/ 142 w 180"/>
                <a:gd name="T59" fmla="*/ 226 h 228"/>
                <a:gd name="T60" fmla="*/ 154 w 180"/>
                <a:gd name="T61" fmla="*/ 222 h 228"/>
                <a:gd name="T62" fmla="*/ 168 w 180"/>
                <a:gd name="T63" fmla="*/ 216 h 228"/>
                <a:gd name="T64" fmla="*/ 180 w 180"/>
                <a:gd name="T65" fmla="*/ 208 h 228"/>
                <a:gd name="T66" fmla="*/ 180 w 180"/>
                <a:gd name="T67" fmla="*/ 208 h 228"/>
                <a:gd name="T68" fmla="*/ 164 w 180"/>
                <a:gd name="T69" fmla="*/ 210 h 228"/>
                <a:gd name="T70" fmla="*/ 148 w 180"/>
                <a:gd name="T71" fmla="*/ 208 h 228"/>
                <a:gd name="T72" fmla="*/ 132 w 180"/>
                <a:gd name="T73" fmla="*/ 206 h 228"/>
                <a:gd name="T74" fmla="*/ 116 w 180"/>
                <a:gd name="T75" fmla="*/ 200 h 228"/>
                <a:gd name="T76" fmla="*/ 116 w 180"/>
                <a:gd name="T77" fmla="*/ 200 h 228"/>
                <a:gd name="T78" fmla="*/ 96 w 180"/>
                <a:gd name="T79" fmla="*/ 190 h 228"/>
                <a:gd name="T80" fmla="*/ 80 w 180"/>
                <a:gd name="T81" fmla="*/ 174 h 228"/>
                <a:gd name="T82" fmla="*/ 66 w 180"/>
                <a:gd name="T83" fmla="*/ 158 h 228"/>
                <a:gd name="T84" fmla="*/ 56 w 180"/>
                <a:gd name="T85" fmla="*/ 138 h 228"/>
                <a:gd name="T86" fmla="*/ 50 w 180"/>
                <a:gd name="T87" fmla="*/ 116 h 228"/>
                <a:gd name="T88" fmla="*/ 48 w 180"/>
                <a:gd name="T89" fmla="*/ 94 h 228"/>
                <a:gd name="T90" fmla="*/ 50 w 180"/>
                <a:gd name="T91" fmla="*/ 72 h 228"/>
                <a:gd name="T92" fmla="*/ 56 w 180"/>
                <a:gd name="T93" fmla="*/ 50 h 228"/>
                <a:gd name="T94" fmla="*/ 56 w 180"/>
                <a:gd name="T95" fmla="*/ 5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0" h="228">
                  <a:moveTo>
                    <a:pt x="56" y="50"/>
                  </a:moveTo>
                  <a:lnTo>
                    <a:pt x="56" y="50"/>
                  </a:lnTo>
                  <a:lnTo>
                    <a:pt x="64" y="36"/>
                  </a:lnTo>
                  <a:lnTo>
                    <a:pt x="74" y="22"/>
                  </a:lnTo>
                  <a:lnTo>
                    <a:pt x="84" y="1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84" y="4"/>
                  </a:lnTo>
                  <a:lnTo>
                    <a:pt x="70" y="8"/>
                  </a:lnTo>
                  <a:lnTo>
                    <a:pt x="58" y="16"/>
                  </a:lnTo>
                  <a:lnTo>
                    <a:pt x="46" y="24"/>
                  </a:lnTo>
                  <a:lnTo>
                    <a:pt x="34" y="32"/>
                  </a:lnTo>
                  <a:lnTo>
                    <a:pt x="26" y="44"/>
                  </a:lnTo>
                  <a:lnTo>
                    <a:pt x="16" y="56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4" y="90"/>
                  </a:lnTo>
                  <a:lnTo>
                    <a:pt x="0" y="114"/>
                  </a:lnTo>
                  <a:lnTo>
                    <a:pt x="2" y="136"/>
                  </a:lnTo>
                  <a:lnTo>
                    <a:pt x="10" y="156"/>
                  </a:lnTo>
                  <a:lnTo>
                    <a:pt x="20" y="176"/>
                  </a:lnTo>
                  <a:lnTo>
                    <a:pt x="32" y="194"/>
                  </a:lnTo>
                  <a:lnTo>
                    <a:pt x="50" y="208"/>
                  </a:lnTo>
                  <a:lnTo>
                    <a:pt x="70" y="218"/>
                  </a:lnTo>
                  <a:lnTo>
                    <a:pt x="70" y="218"/>
                  </a:lnTo>
                  <a:lnTo>
                    <a:pt x="84" y="224"/>
                  </a:lnTo>
                  <a:lnTo>
                    <a:pt x="98" y="228"/>
                  </a:lnTo>
                  <a:lnTo>
                    <a:pt x="114" y="228"/>
                  </a:lnTo>
                  <a:lnTo>
                    <a:pt x="128" y="228"/>
                  </a:lnTo>
                  <a:lnTo>
                    <a:pt x="142" y="226"/>
                  </a:lnTo>
                  <a:lnTo>
                    <a:pt x="154" y="222"/>
                  </a:lnTo>
                  <a:lnTo>
                    <a:pt x="168" y="216"/>
                  </a:lnTo>
                  <a:lnTo>
                    <a:pt x="180" y="208"/>
                  </a:lnTo>
                  <a:lnTo>
                    <a:pt x="180" y="208"/>
                  </a:lnTo>
                  <a:lnTo>
                    <a:pt x="164" y="210"/>
                  </a:lnTo>
                  <a:lnTo>
                    <a:pt x="148" y="208"/>
                  </a:lnTo>
                  <a:lnTo>
                    <a:pt x="132" y="206"/>
                  </a:lnTo>
                  <a:lnTo>
                    <a:pt x="116" y="200"/>
                  </a:lnTo>
                  <a:lnTo>
                    <a:pt x="116" y="200"/>
                  </a:lnTo>
                  <a:lnTo>
                    <a:pt x="96" y="190"/>
                  </a:lnTo>
                  <a:lnTo>
                    <a:pt x="80" y="174"/>
                  </a:lnTo>
                  <a:lnTo>
                    <a:pt x="66" y="158"/>
                  </a:lnTo>
                  <a:lnTo>
                    <a:pt x="56" y="138"/>
                  </a:lnTo>
                  <a:lnTo>
                    <a:pt x="50" y="116"/>
                  </a:lnTo>
                  <a:lnTo>
                    <a:pt x="48" y="94"/>
                  </a:lnTo>
                  <a:lnTo>
                    <a:pt x="50" y="72"/>
                  </a:lnTo>
                  <a:lnTo>
                    <a:pt x="56" y="50"/>
                  </a:lnTo>
                  <a:lnTo>
                    <a:pt x="56" y="50"/>
                  </a:lnTo>
                  <a:close/>
                </a:path>
              </a:pathLst>
            </a:custGeom>
            <a:solidFill>
              <a:srgbClr val="1231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 sz="1202" dirty="0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11741150" y="4608513"/>
              <a:ext cx="206375" cy="1314450"/>
            </a:xfrm>
            <a:custGeom>
              <a:avLst/>
              <a:gdLst>
                <a:gd name="T0" fmla="*/ 84 w 130"/>
                <a:gd name="T1" fmla="*/ 828 h 828"/>
                <a:gd name="T2" fmla="*/ 72 w 130"/>
                <a:gd name="T3" fmla="*/ 826 h 828"/>
                <a:gd name="T4" fmla="*/ 54 w 130"/>
                <a:gd name="T5" fmla="*/ 814 h 828"/>
                <a:gd name="T6" fmla="*/ 44 w 130"/>
                <a:gd name="T7" fmla="*/ 802 h 828"/>
                <a:gd name="T8" fmla="*/ 26 w 130"/>
                <a:gd name="T9" fmla="*/ 764 h 828"/>
                <a:gd name="T10" fmla="*/ 16 w 130"/>
                <a:gd name="T11" fmla="*/ 712 h 828"/>
                <a:gd name="T12" fmla="*/ 10 w 130"/>
                <a:gd name="T13" fmla="*/ 646 h 828"/>
                <a:gd name="T14" fmla="*/ 10 w 130"/>
                <a:gd name="T15" fmla="*/ 608 h 828"/>
                <a:gd name="T16" fmla="*/ 4 w 130"/>
                <a:gd name="T17" fmla="*/ 410 h 828"/>
                <a:gd name="T18" fmla="*/ 2 w 130"/>
                <a:gd name="T19" fmla="*/ 324 h 828"/>
                <a:gd name="T20" fmla="*/ 0 w 130"/>
                <a:gd name="T21" fmla="*/ 180 h 828"/>
                <a:gd name="T22" fmla="*/ 6 w 130"/>
                <a:gd name="T23" fmla="*/ 100 h 828"/>
                <a:gd name="T24" fmla="*/ 14 w 130"/>
                <a:gd name="T25" fmla="*/ 58 h 828"/>
                <a:gd name="T26" fmla="*/ 26 w 130"/>
                <a:gd name="T27" fmla="*/ 28 h 828"/>
                <a:gd name="T28" fmla="*/ 44 w 130"/>
                <a:gd name="T29" fmla="*/ 10 h 828"/>
                <a:gd name="T30" fmla="*/ 56 w 130"/>
                <a:gd name="T31" fmla="*/ 4 h 828"/>
                <a:gd name="T32" fmla="*/ 84 w 130"/>
                <a:gd name="T33" fmla="*/ 0 h 828"/>
                <a:gd name="T34" fmla="*/ 106 w 130"/>
                <a:gd name="T35" fmla="*/ 6 h 828"/>
                <a:gd name="T36" fmla="*/ 114 w 130"/>
                <a:gd name="T37" fmla="*/ 14 h 828"/>
                <a:gd name="T38" fmla="*/ 124 w 130"/>
                <a:gd name="T39" fmla="*/ 30 h 828"/>
                <a:gd name="T40" fmla="*/ 130 w 130"/>
                <a:gd name="T41" fmla="*/ 54 h 828"/>
                <a:gd name="T42" fmla="*/ 130 w 130"/>
                <a:gd name="T43" fmla="*/ 62 h 828"/>
                <a:gd name="T44" fmla="*/ 128 w 130"/>
                <a:gd name="T45" fmla="*/ 70 h 828"/>
                <a:gd name="T46" fmla="*/ 118 w 130"/>
                <a:gd name="T47" fmla="*/ 74 h 828"/>
                <a:gd name="T48" fmla="*/ 114 w 130"/>
                <a:gd name="T49" fmla="*/ 74 h 828"/>
                <a:gd name="T50" fmla="*/ 108 w 130"/>
                <a:gd name="T51" fmla="*/ 68 h 828"/>
                <a:gd name="T52" fmla="*/ 106 w 130"/>
                <a:gd name="T53" fmla="*/ 62 h 828"/>
                <a:gd name="T54" fmla="*/ 104 w 130"/>
                <a:gd name="T55" fmla="*/ 44 h 828"/>
                <a:gd name="T56" fmla="*/ 96 w 130"/>
                <a:gd name="T57" fmla="*/ 30 h 828"/>
                <a:gd name="T58" fmla="*/ 92 w 130"/>
                <a:gd name="T59" fmla="*/ 26 h 828"/>
                <a:gd name="T60" fmla="*/ 80 w 130"/>
                <a:gd name="T61" fmla="*/ 24 h 828"/>
                <a:gd name="T62" fmla="*/ 64 w 130"/>
                <a:gd name="T63" fmla="*/ 28 h 828"/>
                <a:gd name="T64" fmla="*/ 62 w 130"/>
                <a:gd name="T65" fmla="*/ 28 h 828"/>
                <a:gd name="T66" fmla="*/ 54 w 130"/>
                <a:gd name="T67" fmla="*/ 32 h 828"/>
                <a:gd name="T68" fmla="*/ 40 w 130"/>
                <a:gd name="T69" fmla="*/ 54 h 828"/>
                <a:gd name="T70" fmla="*/ 32 w 130"/>
                <a:gd name="T71" fmla="*/ 88 h 828"/>
                <a:gd name="T72" fmla="*/ 24 w 130"/>
                <a:gd name="T73" fmla="*/ 162 h 828"/>
                <a:gd name="T74" fmla="*/ 24 w 130"/>
                <a:gd name="T75" fmla="*/ 282 h 828"/>
                <a:gd name="T76" fmla="*/ 28 w 130"/>
                <a:gd name="T77" fmla="*/ 410 h 828"/>
                <a:gd name="T78" fmla="*/ 34 w 130"/>
                <a:gd name="T79" fmla="*/ 608 h 828"/>
                <a:gd name="T80" fmla="*/ 34 w 130"/>
                <a:gd name="T81" fmla="*/ 654 h 828"/>
                <a:gd name="T82" fmla="*/ 40 w 130"/>
                <a:gd name="T83" fmla="*/ 722 h 828"/>
                <a:gd name="T84" fmla="*/ 52 w 130"/>
                <a:gd name="T85" fmla="*/ 766 h 828"/>
                <a:gd name="T86" fmla="*/ 66 w 130"/>
                <a:gd name="T87" fmla="*/ 790 h 828"/>
                <a:gd name="T88" fmla="*/ 72 w 130"/>
                <a:gd name="T89" fmla="*/ 798 h 828"/>
                <a:gd name="T90" fmla="*/ 82 w 130"/>
                <a:gd name="T91" fmla="*/ 804 h 828"/>
                <a:gd name="T92" fmla="*/ 82 w 130"/>
                <a:gd name="T93" fmla="*/ 804 h 828"/>
                <a:gd name="T94" fmla="*/ 92 w 130"/>
                <a:gd name="T95" fmla="*/ 806 h 828"/>
                <a:gd name="T96" fmla="*/ 96 w 130"/>
                <a:gd name="T97" fmla="*/ 814 h 828"/>
                <a:gd name="T98" fmla="*/ 94 w 130"/>
                <a:gd name="T99" fmla="*/ 820 h 828"/>
                <a:gd name="T100" fmla="*/ 90 w 130"/>
                <a:gd name="T101" fmla="*/ 826 h 828"/>
                <a:gd name="T102" fmla="*/ 84 w 130"/>
                <a:gd name="T103" fmla="*/ 828 h 828"/>
                <a:gd name="T104" fmla="*/ 84 w 130"/>
                <a:gd name="T105" fmla="*/ 828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0" h="828">
                  <a:moveTo>
                    <a:pt x="84" y="828"/>
                  </a:moveTo>
                  <a:lnTo>
                    <a:pt x="84" y="828"/>
                  </a:lnTo>
                  <a:lnTo>
                    <a:pt x="78" y="828"/>
                  </a:lnTo>
                  <a:lnTo>
                    <a:pt x="72" y="826"/>
                  </a:lnTo>
                  <a:lnTo>
                    <a:pt x="64" y="822"/>
                  </a:lnTo>
                  <a:lnTo>
                    <a:pt x="54" y="814"/>
                  </a:lnTo>
                  <a:lnTo>
                    <a:pt x="54" y="814"/>
                  </a:lnTo>
                  <a:lnTo>
                    <a:pt x="44" y="802"/>
                  </a:lnTo>
                  <a:lnTo>
                    <a:pt x="34" y="786"/>
                  </a:lnTo>
                  <a:lnTo>
                    <a:pt x="26" y="764"/>
                  </a:lnTo>
                  <a:lnTo>
                    <a:pt x="20" y="740"/>
                  </a:lnTo>
                  <a:lnTo>
                    <a:pt x="16" y="712"/>
                  </a:lnTo>
                  <a:lnTo>
                    <a:pt x="12" y="680"/>
                  </a:lnTo>
                  <a:lnTo>
                    <a:pt x="10" y="646"/>
                  </a:lnTo>
                  <a:lnTo>
                    <a:pt x="10" y="608"/>
                  </a:lnTo>
                  <a:lnTo>
                    <a:pt x="10" y="608"/>
                  </a:lnTo>
                  <a:lnTo>
                    <a:pt x="8" y="514"/>
                  </a:lnTo>
                  <a:lnTo>
                    <a:pt x="4" y="410"/>
                  </a:lnTo>
                  <a:lnTo>
                    <a:pt x="4" y="410"/>
                  </a:lnTo>
                  <a:lnTo>
                    <a:pt x="2" y="324"/>
                  </a:lnTo>
                  <a:lnTo>
                    <a:pt x="0" y="248"/>
                  </a:lnTo>
                  <a:lnTo>
                    <a:pt x="0" y="180"/>
                  </a:lnTo>
                  <a:lnTo>
                    <a:pt x="2" y="124"/>
                  </a:lnTo>
                  <a:lnTo>
                    <a:pt x="6" y="100"/>
                  </a:lnTo>
                  <a:lnTo>
                    <a:pt x="10" y="78"/>
                  </a:lnTo>
                  <a:lnTo>
                    <a:pt x="14" y="58"/>
                  </a:lnTo>
                  <a:lnTo>
                    <a:pt x="20" y="42"/>
                  </a:lnTo>
                  <a:lnTo>
                    <a:pt x="26" y="28"/>
                  </a:lnTo>
                  <a:lnTo>
                    <a:pt x="34" y="18"/>
                  </a:lnTo>
                  <a:lnTo>
                    <a:pt x="44" y="10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70" y="0"/>
                  </a:lnTo>
                  <a:lnTo>
                    <a:pt x="84" y="0"/>
                  </a:lnTo>
                  <a:lnTo>
                    <a:pt x="96" y="2"/>
                  </a:lnTo>
                  <a:lnTo>
                    <a:pt x="106" y="6"/>
                  </a:lnTo>
                  <a:lnTo>
                    <a:pt x="106" y="6"/>
                  </a:lnTo>
                  <a:lnTo>
                    <a:pt x="114" y="14"/>
                  </a:lnTo>
                  <a:lnTo>
                    <a:pt x="120" y="22"/>
                  </a:lnTo>
                  <a:lnTo>
                    <a:pt x="124" y="30"/>
                  </a:lnTo>
                  <a:lnTo>
                    <a:pt x="128" y="40"/>
                  </a:lnTo>
                  <a:lnTo>
                    <a:pt x="130" y="54"/>
                  </a:lnTo>
                  <a:lnTo>
                    <a:pt x="130" y="62"/>
                  </a:lnTo>
                  <a:lnTo>
                    <a:pt x="130" y="62"/>
                  </a:lnTo>
                  <a:lnTo>
                    <a:pt x="130" y="68"/>
                  </a:lnTo>
                  <a:lnTo>
                    <a:pt x="128" y="70"/>
                  </a:lnTo>
                  <a:lnTo>
                    <a:pt x="124" y="74"/>
                  </a:lnTo>
                  <a:lnTo>
                    <a:pt x="118" y="74"/>
                  </a:lnTo>
                  <a:lnTo>
                    <a:pt x="118" y="74"/>
                  </a:lnTo>
                  <a:lnTo>
                    <a:pt x="114" y="74"/>
                  </a:lnTo>
                  <a:lnTo>
                    <a:pt x="110" y="70"/>
                  </a:lnTo>
                  <a:lnTo>
                    <a:pt x="108" y="68"/>
                  </a:lnTo>
                  <a:lnTo>
                    <a:pt x="106" y="62"/>
                  </a:lnTo>
                  <a:lnTo>
                    <a:pt x="106" y="62"/>
                  </a:lnTo>
                  <a:lnTo>
                    <a:pt x="106" y="54"/>
                  </a:lnTo>
                  <a:lnTo>
                    <a:pt x="104" y="44"/>
                  </a:lnTo>
                  <a:lnTo>
                    <a:pt x="100" y="34"/>
                  </a:lnTo>
                  <a:lnTo>
                    <a:pt x="96" y="30"/>
                  </a:lnTo>
                  <a:lnTo>
                    <a:pt x="92" y="26"/>
                  </a:lnTo>
                  <a:lnTo>
                    <a:pt x="92" y="26"/>
                  </a:lnTo>
                  <a:lnTo>
                    <a:pt x="88" y="24"/>
                  </a:lnTo>
                  <a:lnTo>
                    <a:pt x="80" y="24"/>
                  </a:lnTo>
                  <a:lnTo>
                    <a:pt x="72" y="24"/>
                  </a:lnTo>
                  <a:lnTo>
                    <a:pt x="64" y="28"/>
                  </a:lnTo>
                  <a:lnTo>
                    <a:pt x="64" y="28"/>
                  </a:lnTo>
                  <a:lnTo>
                    <a:pt x="62" y="28"/>
                  </a:lnTo>
                  <a:lnTo>
                    <a:pt x="62" y="28"/>
                  </a:lnTo>
                  <a:lnTo>
                    <a:pt x="54" y="32"/>
                  </a:lnTo>
                  <a:lnTo>
                    <a:pt x="46" y="40"/>
                  </a:lnTo>
                  <a:lnTo>
                    <a:pt x="40" y="54"/>
                  </a:lnTo>
                  <a:lnTo>
                    <a:pt x="36" y="70"/>
                  </a:lnTo>
                  <a:lnTo>
                    <a:pt x="32" y="88"/>
                  </a:lnTo>
                  <a:lnTo>
                    <a:pt x="28" y="110"/>
                  </a:lnTo>
                  <a:lnTo>
                    <a:pt x="24" y="162"/>
                  </a:lnTo>
                  <a:lnTo>
                    <a:pt x="24" y="220"/>
                  </a:lnTo>
                  <a:lnTo>
                    <a:pt x="24" y="282"/>
                  </a:lnTo>
                  <a:lnTo>
                    <a:pt x="28" y="410"/>
                  </a:lnTo>
                  <a:lnTo>
                    <a:pt x="28" y="410"/>
                  </a:lnTo>
                  <a:lnTo>
                    <a:pt x="32" y="514"/>
                  </a:lnTo>
                  <a:lnTo>
                    <a:pt x="34" y="608"/>
                  </a:lnTo>
                  <a:lnTo>
                    <a:pt x="34" y="608"/>
                  </a:lnTo>
                  <a:lnTo>
                    <a:pt x="34" y="654"/>
                  </a:lnTo>
                  <a:lnTo>
                    <a:pt x="36" y="692"/>
                  </a:lnTo>
                  <a:lnTo>
                    <a:pt x="40" y="722"/>
                  </a:lnTo>
                  <a:lnTo>
                    <a:pt x="46" y="748"/>
                  </a:lnTo>
                  <a:lnTo>
                    <a:pt x="52" y="766"/>
                  </a:lnTo>
                  <a:lnTo>
                    <a:pt x="58" y="780"/>
                  </a:lnTo>
                  <a:lnTo>
                    <a:pt x="66" y="790"/>
                  </a:lnTo>
                  <a:lnTo>
                    <a:pt x="72" y="798"/>
                  </a:lnTo>
                  <a:lnTo>
                    <a:pt x="72" y="798"/>
                  </a:lnTo>
                  <a:lnTo>
                    <a:pt x="80" y="802"/>
                  </a:lnTo>
                  <a:lnTo>
                    <a:pt x="82" y="804"/>
                  </a:lnTo>
                  <a:lnTo>
                    <a:pt x="82" y="804"/>
                  </a:lnTo>
                  <a:lnTo>
                    <a:pt x="82" y="804"/>
                  </a:lnTo>
                  <a:lnTo>
                    <a:pt x="88" y="804"/>
                  </a:lnTo>
                  <a:lnTo>
                    <a:pt x="92" y="806"/>
                  </a:lnTo>
                  <a:lnTo>
                    <a:pt x="94" y="810"/>
                  </a:lnTo>
                  <a:lnTo>
                    <a:pt x="96" y="814"/>
                  </a:lnTo>
                  <a:lnTo>
                    <a:pt x="96" y="814"/>
                  </a:lnTo>
                  <a:lnTo>
                    <a:pt x="94" y="820"/>
                  </a:lnTo>
                  <a:lnTo>
                    <a:pt x="92" y="824"/>
                  </a:lnTo>
                  <a:lnTo>
                    <a:pt x="90" y="826"/>
                  </a:lnTo>
                  <a:lnTo>
                    <a:pt x="84" y="828"/>
                  </a:lnTo>
                  <a:lnTo>
                    <a:pt x="84" y="828"/>
                  </a:lnTo>
                  <a:lnTo>
                    <a:pt x="84" y="828"/>
                  </a:lnTo>
                  <a:lnTo>
                    <a:pt x="84" y="828"/>
                  </a:lnTo>
                  <a:close/>
                </a:path>
              </a:pathLst>
            </a:custGeom>
            <a:solidFill>
              <a:srgbClr val="1231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 sz="1202" dirty="0"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11931650" y="4926013"/>
              <a:ext cx="63500" cy="774700"/>
            </a:xfrm>
            <a:custGeom>
              <a:avLst/>
              <a:gdLst>
                <a:gd name="T0" fmla="*/ 22 w 40"/>
                <a:gd name="T1" fmla="*/ 488 h 488"/>
                <a:gd name="T2" fmla="*/ 22 w 40"/>
                <a:gd name="T3" fmla="*/ 488 h 488"/>
                <a:gd name="T4" fmla="*/ 20 w 40"/>
                <a:gd name="T5" fmla="*/ 488 h 488"/>
                <a:gd name="T6" fmla="*/ 20 w 40"/>
                <a:gd name="T7" fmla="*/ 488 h 488"/>
                <a:gd name="T8" fmla="*/ 16 w 40"/>
                <a:gd name="T9" fmla="*/ 486 h 488"/>
                <a:gd name="T10" fmla="*/ 12 w 40"/>
                <a:gd name="T11" fmla="*/ 484 h 488"/>
                <a:gd name="T12" fmla="*/ 10 w 40"/>
                <a:gd name="T13" fmla="*/ 480 h 488"/>
                <a:gd name="T14" fmla="*/ 10 w 40"/>
                <a:gd name="T15" fmla="*/ 474 h 488"/>
                <a:gd name="T16" fmla="*/ 10 w 40"/>
                <a:gd name="T17" fmla="*/ 474 h 488"/>
                <a:gd name="T18" fmla="*/ 12 w 40"/>
                <a:gd name="T19" fmla="*/ 444 h 488"/>
                <a:gd name="T20" fmla="*/ 14 w 40"/>
                <a:gd name="T21" fmla="*/ 410 h 488"/>
                <a:gd name="T22" fmla="*/ 16 w 40"/>
                <a:gd name="T23" fmla="*/ 338 h 488"/>
                <a:gd name="T24" fmla="*/ 16 w 40"/>
                <a:gd name="T25" fmla="*/ 262 h 488"/>
                <a:gd name="T26" fmla="*/ 12 w 40"/>
                <a:gd name="T27" fmla="*/ 188 h 488"/>
                <a:gd name="T28" fmla="*/ 4 w 40"/>
                <a:gd name="T29" fmla="*/ 64 h 488"/>
                <a:gd name="T30" fmla="*/ 0 w 40"/>
                <a:gd name="T31" fmla="*/ 14 h 488"/>
                <a:gd name="T32" fmla="*/ 0 w 40"/>
                <a:gd name="T33" fmla="*/ 14 h 488"/>
                <a:gd name="T34" fmla="*/ 0 w 40"/>
                <a:gd name="T35" fmla="*/ 8 h 488"/>
                <a:gd name="T36" fmla="*/ 2 w 40"/>
                <a:gd name="T37" fmla="*/ 4 h 488"/>
                <a:gd name="T38" fmla="*/ 6 w 40"/>
                <a:gd name="T39" fmla="*/ 2 h 488"/>
                <a:gd name="T40" fmla="*/ 10 w 40"/>
                <a:gd name="T41" fmla="*/ 0 h 488"/>
                <a:gd name="T42" fmla="*/ 10 w 40"/>
                <a:gd name="T43" fmla="*/ 0 h 488"/>
                <a:gd name="T44" fmla="*/ 16 w 40"/>
                <a:gd name="T45" fmla="*/ 0 h 488"/>
                <a:gd name="T46" fmla="*/ 20 w 40"/>
                <a:gd name="T47" fmla="*/ 2 h 488"/>
                <a:gd name="T48" fmla="*/ 22 w 40"/>
                <a:gd name="T49" fmla="*/ 6 h 488"/>
                <a:gd name="T50" fmla="*/ 24 w 40"/>
                <a:gd name="T51" fmla="*/ 10 h 488"/>
                <a:gd name="T52" fmla="*/ 24 w 40"/>
                <a:gd name="T53" fmla="*/ 10 h 488"/>
                <a:gd name="T54" fmla="*/ 28 w 40"/>
                <a:gd name="T55" fmla="*/ 68 h 488"/>
                <a:gd name="T56" fmla="*/ 36 w 40"/>
                <a:gd name="T57" fmla="*/ 190 h 488"/>
                <a:gd name="T58" fmla="*/ 40 w 40"/>
                <a:gd name="T59" fmla="*/ 264 h 488"/>
                <a:gd name="T60" fmla="*/ 40 w 40"/>
                <a:gd name="T61" fmla="*/ 340 h 488"/>
                <a:gd name="T62" fmla="*/ 38 w 40"/>
                <a:gd name="T63" fmla="*/ 414 h 488"/>
                <a:gd name="T64" fmla="*/ 36 w 40"/>
                <a:gd name="T65" fmla="*/ 446 h 488"/>
                <a:gd name="T66" fmla="*/ 34 w 40"/>
                <a:gd name="T67" fmla="*/ 478 h 488"/>
                <a:gd name="T68" fmla="*/ 34 w 40"/>
                <a:gd name="T69" fmla="*/ 478 h 488"/>
                <a:gd name="T70" fmla="*/ 32 w 40"/>
                <a:gd name="T71" fmla="*/ 482 h 488"/>
                <a:gd name="T72" fmla="*/ 30 w 40"/>
                <a:gd name="T73" fmla="*/ 484 h 488"/>
                <a:gd name="T74" fmla="*/ 26 w 40"/>
                <a:gd name="T75" fmla="*/ 488 h 488"/>
                <a:gd name="T76" fmla="*/ 22 w 40"/>
                <a:gd name="T77" fmla="*/ 488 h 488"/>
                <a:gd name="T78" fmla="*/ 22 w 40"/>
                <a:gd name="T79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0" h="488">
                  <a:moveTo>
                    <a:pt x="22" y="488"/>
                  </a:moveTo>
                  <a:lnTo>
                    <a:pt x="22" y="488"/>
                  </a:lnTo>
                  <a:lnTo>
                    <a:pt x="20" y="488"/>
                  </a:lnTo>
                  <a:lnTo>
                    <a:pt x="20" y="488"/>
                  </a:lnTo>
                  <a:lnTo>
                    <a:pt x="16" y="486"/>
                  </a:lnTo>
                  <a:lnTo>
                    <a:pt x="12" y="484"/>
                  </a:lnTo>
                  <a:lnTo>
                    <a:pt x="10" y="480"/>
                  </a:lnTo>
                  <a:lnTo>
                    <a:pt x="10" y="474"/>
                  </a:lnTo>
                  <a:lnTo>
                    <a:pt x="10" y="474"/>
                  </a:lnTo>
                  <a:lnTo>
                    <a:pt x="12" y="444"/>
                  </a:lnTo>
                  <a:lnTo>
                    <a:pt x="14" y="410"/>
                  </a:lnTo>
                  <a:lnTo>
                    <a:pt x="16" y="338"/>
                  </a:lnTo>
                  <a:lnTo>
                    <a:pt x="16" y="262"/>
                  </a:lnTo>
                  <a:lnTo>
                    <a:pt x="12" y="188"/>
                  </a:lnTo>
                  <a:lnTo>
                    <a:pt x="4" y="6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20" y="2"/>
                  </a:lnTo>
                  <a:lnTo>
                    <a:pt x="22" y="6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8" y="68"/>
                  </a:lnTo>
                  <a:lnTo>
                    <a:pt x="36" y="190"/>
                  </a:lnTo>
                  <a:lnTo>
                    <a:pt x="40" y="264"/>
                  </a:lnTo>
                  <a:lnTo>
                    <a:pt x="40" y="340"/>
                  </a:lnTo>
                  <a:lnTo>
                    <a:pt x="38" y="414"/>
                  </a:lnTo>
                  <a:lnTo>
                    <a:pt x="36" y="446"/>
                  </a:lnTo>
                  <a:lnTo>
                    <a:pt x="34" y="478"/>
                  </a:lnTo>
                  <a:lnTo>
                    <a:pt x="34" y="478"/>
                  </a:lnTo>
                  <a:lnTo>
                    <a:pt x="32" y="482"/>
                  </a:lnTo>
                  <a:lnTo>
                    <a:pt x="30" y="484"/>
                  </a:lnTo>
                  <a:lnTo>
                    <a:pt x="26" y="488"/>
                  </a:lnTo>
                  <a:lnTo>
                    <a:pt x="22" y="488"/>
                  </a:lnTo>
                  <a:lnTo>
                    <a:pt x="22" y="488"/>
                  </a:lnTo>
                  <a:close/>
                </a:path>
              </a:pathLst>
            </a:custGeom>
            <a:solidFill>
              <a:srgbClr val="1231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 sz="1202" dirty="0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11966575" y="4519613"/>
              <a:ext cx="717550" cy="1368425"/>
            </a:xfrm>
            <a:custGeom>
              <a:avLst/>
              <a:gdLst>
                <a:gd name="T0" fmla="*/ 444 w 452"/>
                <a:gd name="T1" fmla="*/ 860 h 862"/>
                <a:gd name="T2" fmla="*/ 434 w 452"/>
                <a:gd name="T3" fmla="*/ 862 h 862"/>
                <a:gd name="T4" fmla="*/ 412 w 452"/>
                <a:gd name="T5" fmla="*/ 858 h 862"/>
                <a:gd name="T6" fmla="*/ 396 w 452"/>
                <a:gd name="T7" fmla="*/ 850 h 862"/>
                <a:gd name="T8" fmla="*/ 362 w 452"/>
                <a:gd name="T9" fmla="*/ 818 h 862"/>
                <a:gd name="T10" fmla="*/ 326 w 452"/>
                <a:gd name="T11" fmla="*/ 768 h 862"/>
                <a:gd name="T12" fmla="*/ 290 w 452"/>
                <a:gd name="T13" fmla="*/ 702 h 862"/>
                <a:gd name="T14" fmla="*/ 270 w 452"/>
                <a:gd name="T15" fmla="*/ 664 h 862"/>
                <a:gd name="T16" fmla="*/ 168 w 452"/>
                <a:gd name="T17" fmla="*/ 462 h 862"/>
                <a:gd name="T18" fmla="*/ 124 w 452"/>
                <a:gd name="T19" fmla="*/ 374 h 862"/>
                <a:gd name="T20" fmla="*/ 52 w 452"/>
                <a:gd name="T21" fmla="*/ 226 h 862"/>
                <a:gd name="T22" fmla="*/ 16 w 452"/>
                <a:gd name="T23" fmla="*/ 140 h 862"/>
                <a:gd name="T24" fmla="*/ 4 w 452"/>
                <a:gd name="T25" fmla="*/ 94 h 862"/>
                <a:gd name="T26" fmla="*/ 0 w 452"/>
                <a:gd name="T27" fmla="*/ 56 h 862"/>
                <a:gd name="T28" fmla="*/ 8 w 452"/>
                <a:gd name="T29" fmla="*/ 30 h 862"/>
                <a:gd name="T30" fmla="*/ 14 w 452"/>
                <a:gd name="T31" fmla="*/ 20 h 862"/>
                <a:gd name="T32" fmla="*/ 38 w 452"/>
                <a:gd name="T33" fmla="*/ 2 h 862"/>
                <a:gd name="T34" fmla="*/ 62 w 452"/>
                <a:gd name="T35" fmla="*/ 0 h 862"/>
                <a:gd name="T36" fmla="*/ 72 w 452"/>
                <a:gd name="T37" fmla="*/ 4 h 862"/>
                <a:gd name="T38" fmla="*/ 90 w 452"/>
                <a:gd name="T39" fmla="*/ 18 h 862"/>
                <a:gd name="T40" fmla="*/ 108 w 452"/>
                <a:gd name="T41" fmla="*/ 40 h 862"/>
                <a:gd name="T42" fmla="*/ 112 w 452"/>
                <a:gd name="T43" fmla="*/ 48 h 862"/>
                <a:gd name="T44" fmla="*/ 112 w 452"/>
                <a:gd name="T45" fmla="*/ 58 h 862"/>
                <a:gd name="T46" fmla="*/ 106 w 452"/>
                <a:gd name="T47" fmla="*/ 66 h 862"/>
                <a:gd name="T48" fmla="*/ 102 w 452"/>
                <a:gd name="T49" fmla="*/ 66 h 862"/>
                <a:gd name="T50" fmla="*/ 94 w 452"/>
                <a:gd name="T51" fmla="*/ 62 h 862"/>
                <a:gd name="T52" fmla="*/ 90 w 452"/>
                <a:gd name="T53" fmla="*/ 58 h 862"/>
                <a:gd name="T54" fmla="*/ 78 w 452"/>
                <a:gd name="T55" fmla="*/ 40 h 862"/>
                <a:gd name="T56" fmla="*/ 66 w 452"/>
                <a:gd name="T57" fmla="*/ 28 h 862"/>
                <a:gd name="T58" fmla="*/ 60 w 452"/>
                <a:gd name="T59" fmla="*/ 26 h 862"/>
                <a:gd name="T60" fmla="*/ 46 w 452"/>
                <a:gd name="T61" fmla="*/ 28 h 862"/>
                <a:gd name="T62" fmla="*/ 34 w 452"/>
                <a:gd name="T63" fmla="*/ 40 h 862"/>
                <a:gd name="T64" fmla="*/ 32 w 452"/>
                <a:gd name="T65" fmla="*/ 40 h 862"/>
                <a:gd name="T66" fmla="*/ 30 w 452"/>
                <a:gd name="T67" fmla="*/ 44 h 862"/>
                <a:gd name="T68" fmla="*/ 24 w 452"/>
                <a:gd name="T69" fmla="*/ 62 h 862"/>
                <a:gd name="T70" fmla="*/ 28 w 452"/>
                <a:gd name="T71" fmla="*/ 96 h 862"/>
                <a:gd name="T72" fmla="*/ 42 w 452"/>
                <a:gd name="T73" fmla="*/ 142 h 862"/>
                <a:gd name="T74" fmla="*/ 92 w 452"/>
                <a:gd name="T75" fmla="*/ 256 h 862"/>
                <a:gd name="T76" fmla="*/ 190 w 452"/>
                <a:gd name="T77" fmla="*/ 450 h 862"/>
                <a:gd name="T78" fmla="*/ 244 w 452"/>
                <a:gd name="T79" fmla="*/ 556 h 862"/>
                <a:gd name="T80" fmla="*/ 292 w 452"/>
                <a:gd name="T81" fmla="*/ 654 h 862"/>
                <a:gd name="T82" fmla="*/ 336 w 452"/>
                <a:gd name="T83" fmla="*/ 738 h 862"/>
                <a:gd name="T84" fmla="*/ 372 w 452"/>
                <a:gd name="T85" fmla="*/ 792 h 862"/>
                <a:gd name="T86" fmla="*/ 400 w 452"/>
                <a:gd name="T87" fmla="*/ 820 h 862"/>
                <a:gd name="T88" fmla="*/ 418 w 452"/>
                <a:gd name="T89" fmla="*/ 832 h 862"/>
                <a:gd name="T90" fmla="*/ 428 w 452"/>
                <a:gd name="T91" fmla="*/ 834 h 862"/>
                <a:gd name="T92" fmla="*/ 432 w 452"/>
                <a:gd name="T93" fmla="*/ 834 h 862"/>
                <a:gd name="T94" fmla="*/ 436 w 452"/>
                <a:gd name="T95" fmla="*/ 834 h 862"/>
                <a:gd name="T96" fmla="*/ 446 w 452"/>
                <a:gd name="T97" fmla="*/ 836 h 862"/>
                <a:gd name="T98" fmla="*/ 450 w 452"/>
                <a:gd name="T99" fmla="*/ 840 h 862"/>
                <a:gd name="T100" fmla="*/ 452 w 452"/>
                <a:gd name="T101" fmla="*/ 850 h 862"/>
                <a:gd name="T102" fmla="*/ 446 w 452"/>
                <a:gd name="T103" fmla="*/ 858 h 862"/>
                <a:gd name="T104" fmla="*/ 444 w 452"/>
                <a:gd name="T105" fmla="*/ 86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52" h="862">
                  <a:moveTo>
                    <a:pt x="444" y="860"/>
                  </a:moveTo>
                  <a:lnTo>
                    <a:pt x="444" y="860"/>
                  </a:lnTo>
                  <a:lnTo>
                    <a:pt x="440" y="860"/>
                  </a:lnTo>
                  <a:lnTo>
                    <a:pt x="434" y="862"/>
                  </a:lnTo>
                  <a:lnTo>
                    <a:pt x="424" y="860"/>
                  </a:lnTo>
                  <a:lnTo>
                    <a:pt x="412" y="858"/>
                  </a:lnTo>
                  <a:lnTo>
                    <a:pt x="412" y="858"/>
                  </a:lnTo>
                  <a:lnTo>
                    <a:pt x="396" y="850"/>
                  </a:lnTo>
                  <a:lnTo>
                    <a:pt x="380" y="836"/>
                  </a:lnTo>
                  <a:lnTo>
                    <a:pt x="362" y="818"/>
                  </a:lnTo>
                  <a:lnTo>
                    <a:pt x="344" y="796"/>
                  </a:lnTo>
                  <a:lnTo>
                    <a:pt x="326" y="768"/>
                  </a:lnTo>
                  <a:lnTo>
                    <a:pt x="308" y="738"/>
                  </a:lnTo>
                  <a:lnTo>
                    <a:pt x="290" y="702"/>
                  </a:lnTo>
                  <a:lnTo>
                    <a:pt x="270" y="664"/>
                  </a:lnTo>
                  <a:lnTo>
                    <a:pt x="270" y="664"/>
                  </a:lnTo>
                  <a:lnTo>
                    <a:pt x="224" y="566"/>
                  </a:lnTo>
                  <a:lnTo>
                    <a:pt x="168" y="462"/>
                  </a:lnTo>
                  <a:lnTo>
                    <a:pt x="168" y="462"/>
                  </a:lnTo>
                  <a:lnTo>
                    <a:pt x="124" y="374"/>
                  </a:lnTo>
                  <a:lnTo>
                    <a:pt x="84" y="296"/>
                  </a:lnTo>
                  <a:lnTo>
                    <a:pt x="52" y="226"/>
                  </a:lnTo>
                  <a:lnTo>
                    <a:pt x="26" y="166"/>
                  </a:lnTo>
                  <a:lnTo>
                    <a:pt x="16" y="140"/>
                  </a:lnTo>
                  <a:lnTo>
                    <a:pt x="10" y="114"/>
                  </a:lnTo>
                  <a:lnTo>
                    <a:pt x="4" y="94"/>
                  </a:lnTo>
                  <a:lnTo>
                    <a:pt x="0" y="74"/>
                  </a:lnTo>
                  <a:lnTo>
                    <a:pt x="0" y="56"/>
                  </a:lnTo>
                  <a:lnTo>
                    <a:pt x="2" y="42"/>
                  </a:lnTo>
                  <a:lnTo>
                    <a:pt x="8" y="30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26" y="10"/>
                  </a:lnTo>
                  <a:lnTo>
                    <a:pt x="38" y="2"/>
                  </a:lnTo>
                  <a:lnTo>
                    <a:pt x="50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72" y="4"/>
                  </a:lnTo>
                  <a:lnTo>
                    <a:pt x="82" y="10"/>
                  </a:lnTo>
                  <a:lnTo>
                    <a:pt x="90" y="18"/>
                  </a:lnTo>
                  <a:lnTo>
                    <a:pt x="98" y="26"/>
                  </a:lnTo>
                  <a:lnTo>
                    <a:pt x="108" y="40"/>
                  </a:lnTo>
                  <a:lnTo>
                    <a:pt x="112" y="48"/>
                  </a:lnTo>
                  <a:lnTo>
                    <a:pt x="112" y="48"/>
                  </a:lnTo>
                  <a:lnTo>
                    <a:pt x="114" y="52"/>
                  </a:lnTo>
                  <a:lnTo>
                    <a:pt x="112" y="58"/>
                  </a:lnTo>
                  <a:lnTo>
                    <a:pt x="110" y="62"/>
                  </a:lnTo>
                  <a:lnTo>
                    <a:pt x="106" y="66"/>
                  </a:lnTo>
                  <a:lnTo>
                    <a:pt x="106" y="66"/>
                  </a:lnTo>
                  <a:lnTo>
                    <a:pt x="102" y="66"/>
                  </a:lnTo>
                  <a:lnTo>
                    <a:pt x="98" y="66"/>
                  </a:lnTo>
                  <a:lnTo>
                    <a:pt x="94" y="62"/>
                  </a:lnTo>
                  <a:lnTo>
                    <a:pt x="90" y="58"/>
                  </a:lnTo>
                  <a:lnTo>
                    <a:pt x="90" y="58"/>
                  </a:lnTo>
                  <a:lnTo>
                    <a:pt x="86" y="50"/>
                  </a:lnTo>
                  <a:lnTo>
                    <a:pt x="78" y="40"/>
                  </a:lnTo>
                  <a:lnTo>
                    <a:pt x="70" y="32"/>
                  </a:lnTo>
                  <a:lnTo>
                    <a:pt x="66" y="28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54" y="26"/>
                  </a:lnTo>
                  <a:lnTo>
                    <a:pt x="46" y="28"/>
                  </a:lnTo>
                  <a:lnTo>
                    <a:pt x="40" y="34"/>
                  </a:lnTo>
                  <a:lnTo>
                    <a:pt x="34" y="40"/>
                  </a:lnTo>
                  <a:lnTo>
                    <a:pt x="34" y="40"/>
                  </a:lnTo>
                  <a:lnTo>
                    <a:pt x="32" y="40"/>
                  </a:lnTo>
                  <a:lnTo>
                    <a:pt x="32" y="40"/>
                  </a:lnTo>
                  <a:lnTo>
                    <a:pt x="30" y="44"/>
                  </a:lnTo>
                  <a:lnTo>
                    <a:pt x="26" y="50"/>
                  </a:lnTo>
                  <a:lnTo>
                    <a:pt x="24" y="62"/>
                  </a:lnTo>
                  <a:lnTo>
                    <a:pt x="26" y="78"/>
                  </a:lnTo>
                  <a:lnTo>
                    <a:pt x="28" y="96"/>
                  </a:lnTo>
                  <a:lnTo>
                    <a:pt x="34" y="118"/>
                  </a:lnTo>
                  <a:lnTo>
                    <a:pt x="42" y="142"/>
                  </a:lnTo>
                  <a:lnTo>
                    <a:pt x="64" y="196"/>
                  </a:lnTo>
                  <a:lnTo>
                    <a:pt x="92" y="256"/>
                  </a:lnTo>
                  <a:lnTo>
                    <a:pt x="124" y="320"/>
                  </a:lnTo>
                  <a:lnTo>
                    <a:pt x="190" y="450"/>
                  </a:lnTo>
                  <a:lnTo>
                    <a:pt x="190" y="450"/>
                  </a:lnTo>
                  <a:lnTo>
                    <a:pt x="244" y="556"/>
                  </a:lnTo>
                  <a:lnTo>
                    <a:pt x="292" y="654"/>
                  </a:lnTo>
                  <a:lnTo>
                    <a:pt x="292" y="654"/>
                  </a:lnTo>
                  <a:lnTo>
                    <a:pt x="314" y="700"/>
                  </a:lnTo>
                  <a:lnTo>
                    <a:pt x="336" y="738"/>
                  </a:lnTo>
                  <a:lnTo>
                    <a:pt x="354" y="768"/>
                  </a:lnTo>
                  <a:lnTo>
                    <a:pt x="372" y="792"/>
                  </a:lnTo>
                  <a:lnTo>
                    <a:pt x="386" y="808"/>
                  </a:lnTo>
                  <a:lnTo>
                    <a:pt x="400" y="820"/>
                  </a:lnTo>
                  <a:lnTo>
                    <a:pt x="410" y="828"/>
                  </a:lnTo>
                  <a:lnTo>
                    <a:pt x="418" y="832"/>
                  </a:lnTo>
                  <a:lnTo>
                    <a:pt x="418" y="832"/>
                  </a:lnTo>
                  <a:lnTo>
                    <a:pt x="428" y="834"/>
                  </a:lnTo>
                  <a:lnTo>
                    <a:pt x="432" y="834"/>
                  </a:lnTo>
                  <a:lnTo>
                    <a:pt x="432" y="834"/>
                  </a:lnTo>
                  <a:lnTo>
                    <a:pt x="432" y="834"/>
                  </a:lnTo>
                  <a:lnTo>
                    <a:pt x="436" y="834"/>
                  </a:lnTo>
                  <a:lnTo>
                    <a:pt x="442" y="834"/>
                  </a:lnTo>
                  <a:lnTo>
                    <a:pt x="446" y="836"/>
                  </a:lnTo>
                  <a:lnTo>
                    <a:pt x="450" y="840"/>
                  </a:lnTo>
                  <a:lnTo>
                    <a:pt x="450" y="840"/>
                  </a:lnTo>
                  <a:lnTo>
                    <a:pt x="452" y="846"/>
                  </a:lnTo>
                  <a:lnTo>
                    <a:pt x="452" y="850"/>
                  </a:lnTo>
                  <a:lnTo>
                    <a:pt x="450" y="856"/>
                  </a:lnTo>
                  <a:lnTo>
                    <a:pt x="446" y="858"/>
                  </a:lnTo>
                  <a:lnTo>
                    <a:pt x="446" y="858"/>
                  </a:lnTo>
                  <a:lnTo>
                    <a:pt x="444" y="860"/>
                  </a:lnTo>
                  <a:lnTo>
                    <a:pt x="444" y="860"/>
                  </a:lnTo>
                  <a:close/>
                </a:path>
              </a:pathLst>
            </a:custGeom>
            <a:solidFill>
              <a:srgbClr val="1231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 sz="1202" dirty="0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12226925" y="4786313"/>
              <a:ext cx="431800" cy="831850"/>
            </a:xfrm>
            <a:custGeom>
              <a:avLst/>
              <a:gdLst>
                <a:gd name="T0" fmla="*/ 266 w 272"/>
                <a:gd name="T1" fmla="*/ 524 h 524"/>
                <a:gd name="T2" fmla="*/ 266 w 272"/>
                <a:gd name="T3" fmla="*/ 524 h 524"/>
                <a:gd name="T4" fmla="*/ 264 w 272"/>
                <a:gd name="T5" fmla="*/ 524 h 524"/>
                <a:gd name="T6" fmla="*/ 264 w 272"/>
                <a:gd name="T7" fmla="*/ 524 h 524"/>
                <a:gd name="T8" fmla="*/ 260 w 272"/>
                <a:gd name="T9" fmla="*/ 524 h 524"/>
                <a:gd name="T10" fmla="*/ 254 w 272"/>
                <a:gd name="T11" fmla="*/ 522 h 524"/>
                <a:gd name="T12" fmla="*/ 250 w 272"/>
                <a:gd name="T13" fmla="*/ 518 h 524"/>
                <a:gd name="T14" fmla="*/ 248 w 272"/>
                <a:gd name="T15" fmla="*/ 514 h 524"/>
                <a:gd name="T16" fmla="*/ 248 w 272"/>
                <a:gd name="T17" fmla="*/ 514 h 524"/>
                <a:gd name="T18" fmla="*/ 236 w 272"/>
                <a:gd name="T19" fmla="*/ 480 h 524"/>
                <a:gd name="T20" fmla="*/ 220 w 272"/>
                <a:gd name="T21" fmla="*/ 442 h 524"/>
                <a:gd name="T22" fmla="*/ 184 w 272"/>
                <a:gd name="T23" fmla="*/ 364 h 524"/>
                <a:gd name="T24" fmla="*/ 144 w 272"/>
                <a:gd name="T25" fmla="*/ 282 h 524"/>
                <a:gd name="T26" fmla="*/ 102 w 272"/>
                <a:gd name="T27" fmla="*/ 202 h 524"/>
                <a:gd name="T28" fmla="*/ 32 w 272"/>
                <a:gd name="T29" fmla="*/ 74 h 524"/>
                <a:gd name="T30" fmla="*/ 2 w 272"/>
                <a:gd name="T31" fmla="*/ 20 h 524"/>
                <a:gd name="T32" fmla="*/ 2 w 272"/>
                <a:gd name="T33" fmla="*/ 20 h 524"/>
                <a:gd name="T34" fmla="*/ 0 w 272"/>
                <a:gd name="T35" fmla="*/ 14 h 524"/>
                <a:gd name="T36" fmla="*/ 0 w 272"/>
                <a:gd name="T37" fmla="*/ 8 h 524"/>
                <a:gd name="T38" fmla="*/ 2 w 272"/>
                <a:gd name="T39" fmla="*/ 4 h 524"/>
                <a:gd name="T40" fmla="*/ 4 w 272"/>
                <a:gd name="T41" fmla="*/ 0 h 524"/>
                <a:gd name="T42" fmla="*/ 4 w 272"/>
                <a:gd name="T43" fmla="*/ 0 h 524"/>
                <a:gd name="T44" fmla="*/ 10 w 272"/>
                <a:gd name="T45" fmla="*/ 0 h 524"/>
                <a:gd name="T46" fmla="*/ 14 w 272"/>
                <a:gd name="T47" fmla="*/ 0 h 524"/>
                <a:gd name="T48" fmla="*/ 18 w 272"/>
                <a:gd name="T49" fmla="*/ 2 h 524"/>
                <a:gd name="T50" fmla="*/ 22 w 272"/>
                <a:gd name="T51" fmla="*/ 6 h 524"/>
                <a:gd name="T52" fmla="*/ 22 w 272"/>
                <a:gd name="T53" fmla="*/ 6 h 524"/>
                <a:gd name="T54" fmla="*/ 56 w 272"/>
                <a:gd name="T55" fmla="*/ 66 h 524"/>
                <a:gd name="T56" fmla="*/ 126 w 272"/>
                <a:gd name="T57" fmla="*/ 196 h 524"/>
                <a:gd name="T58" fmla="*/ 166 w 272"/>
                <a:gd name="T59" fmla="*/ 274 h 524"/>
                <a:gd name="T60" fmla="*/ 206 w 272"/>
                <a:gd name="T61" fmla="*/ 356 h 524"/>
                <a:gd name="T62" fmla="*/ 242 w 272"/>
                <a:gd name="T63" fmla="*/ 436 h 524"/>
                <a:gd name="T64" fmla="*/ 258 w 272"/>
                <a:gd name="T65" fmla="*/ 472 h 524"/>
                <a:gd name="T66" fmla="*/ 270 w 272"/>
                <a:gd name="T67" fmla="*/ 506 h 524"/>
                <a:gd name="T68" fmla="*/ 270 w 272"/>
                <a:gd name="T69" fmla="*/ 506 h 524"/>
                <a:gd name="T70" fmla="*/ 272 w 272"/>
                <a:gd name="T71" fmla="*/ 512 h 524"/>
                <a:gd name="T72" fmla="*/ 272 w 272"/>
                <a:gd name="T73" fmla="*/ 516 h 524"/>
                <a:gd name="T74" fmla="*/ 270 w 272"/>
                <a:gd name="T75" fmla="*/ 520 h 524"/>
                <a:gd name="T76" fmla="*/ 266 w 272"/>
                <a:gd name="T77" fmla="*/ 524 h 524"/>
                <a:gd name="T78" fmla="*/ 266 w 272"/>
                <a:gd name="T79" fmla="*/ 524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2" h="524">
                  <a:moveTo>
                    <a:pt x="266" y="524"/>
                  </a:moveTo>
                  <a:lnTo>
                    <a:pt x="266" y="524"/>
                  </a:lnTo>
                  <a:lnTo>
                    <a:pt x="264" y="524"/>
                  </a:lnTo>
                  <a:lnTo>
                    <a:pt x="264" y="524"/>
                  </a:lnTo>
                  <a:lnTo>
                    <a:pt x="260" y="524"/>
                  </a:lnTo>
                  <a:lnTo>
                    <a:pt x="254" y="522"/>
                  </a:lnTo>
                  <a:lnTo>
                    <a:pt x="250" y="518"/>
                  </a:lnTo>
                  <a:lnTo>
                    <a:pt x="248" y="514"/>
                  </a:lnTo>
                  <a:lnTo>
                    <a:pt x="248" y="514"/>
                  </a:lnTo>
                  <a:lnTo>
                    <a:pt x="236" y="480"/>
                  </a:lnTo>
                  <a:lnTo>
                    <a:pt x="220" y="442"/>
                  </a:lnTo>
                  <a:lnTo>
                    <a:pt x="184" y="364"/>
                  </a:lnTo>
                  <a:lnTo>
                    <a:pt x="144" y="282"/>
                  </a:lnTo>
                  <a:lnTo>
                    <a:pt x="102" y="202"/>
                  </a:lnTo>
                  <a:lnTo>
                    <a:pt x="32" y="74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0" y="14"/>
                  </a:lnTo>
                  <a:lnTo>
                    <a:pt x="0" y="8"/>
                  </a:lnTo>
                  <a:lnTo>
                    <a:pt x="2" y="4"/>
                  </a:lnTo>
                  <a:lnTo>
                    <a:pt x="4" y="0"/>
                  </a:lnTo>
                  <a:lnTo>
                    <a:pt x="4" y="0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8" y="2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56" y="66"/>
                  </a:lnTo>
                  <a:lnTo>
                    <a:pt x="126" y="196"/>
                  </a:lnTo>
                  <a:lnTo>
                    <a:pt x="166" y="274"/>
                  </a:lnTo>
                  <a:lnTo>
                    <a:pt x="206" y="356"/>
                  </a:lnTo>
                  <a:lnTo>
                    <a:pt x="242" y="436"/>
                  </a:lnTo>
                  <a:lnTo>
                    <a:pt x="258" y="472"/>
                  </a:lnTo>
                  <a:lnTo>
                    <a:pt x="270" y="506"/>
                  </a:lnTo>
                  <a:lnTo>
                    <a:pt x="270" y="506"/>
                  </a:lnTo>
                  <a:lnTo>
                    <a:pt x="272" y="512"/>
                  </a:lnTo>
                  <a:lnTo>
                    <a:pt x="272" y="516"/>
                  </a:lnTo>
                  <a:lnTo>
                    <a:pt x="270" y="520"/>
                  </a:lnTo>
                  <a:lnTo>
                    <a:pt x="266" y="524"/>
                  </a:lnTo>
                  <a:lnTo>
                    <a:pt x="266" y="524"/>
                  </a:lnTo>
                  <a:close/>
                </a:path>
              </a:pathLst>
            </a:custGeom>
            <a:solidFill>
              <a:srgbClr val="1231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 sz="1202" dirty="0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12087225" y="4329113"/>
              <a:ext cx="1377950" cy="1222375"/>
            </a:xfrm>
            <a:custGeom>
              <a:avLst/>
              <a:gdLst>
                <a:gd name="T0" fmla="*/ 866 w 868"/>
                <a:gd name="T1" fmla="*/ 762 h 770"/>
                <a:gd name="T2" fmla="*/ 856 w 868"/>
                <a:gd name="T3" fmla="*/ 768 h 770"/>
                <a:gd name="T4" fmla="*/ 834 w 868"/>
                <a:gd name="T5" fmla="*/ 770 h 770"/>
                <a:gd name="T6" fmla="*/ 814 w 868"/>
                <a:gd name="T7" fmla="*/ 768 h 770"/>
                <a:gd name="T8" fmla="*/ 764 w 868"/>
                <a:gd name="T9" fmla="*/ 746 h 770"/>
                <a:gd name="T10" fmla="*/ 702 w 868"/>
                <a:gd name="T11" fmla="*/ 708 h 770"/>
                <a:gd name="T12" fmla="*/ 630 w 868"/>
                <a:gd name="T13" fmla="*/ 652 h 770"/>
                <a:gd name="T14" fmla="*/ 590 w 868"/>
                <a:gd name="T15" fmla="*/ 618 h 770"/>
                <a:gd name="T16" fmla="*/ 386 w 868"/>
                <a:gd name="T17" fmla="*/ 442 h 770"/>
                <a:gd name="T18" fmla="*/ 296 w 868"/>
                <a:gd name="T19" fmla="*/ 366 h 770"/>
                <a:gd name="T20" fmla="*/ 146 w 868"/>
                <a:gd name="T21" fmla="*/ 238 h 770"/>
                <a:gd name="T22" fmla="*/ 66 w 868"/>
                <a:gd name="T23" fmla="*/ 160 h 770"/>
                <a:gd name="T24" fmla="*/ 30 w 868"/>
                <a:gd name="T25" fmla="*/ 116 h 770"/>
                <a:gd name="T26" fmla="*/ 8 w 868"/>
                <a:gd name="T27" fmla="*/ 80 h 770"/>
                <a:gd name="T28" fmla="*/ 0 w 868"/>
                <a:gd name="T29" fmla="*/ 50 h 770"/>
                <a:gd name="T30" fmla="*/ 2 w 868"/>
                <a:gd name="T31" fmla="*/ 36 h 770"/>
                <a:gd name="T32" fmla="*/ 16 w 868"/>
                <a:gd name="T33" fmla="*/ 10 h 770"/>
                <a:gd name="T34" fmla="*/ 38 w 868"/>
                <a:gd name="T35" fmla="*/ 0 h 770"/>
                <a:gd name="T36" fmla="*/ 52 w 868"/>
                <a:gd name="T37" fmla="*/ 0 h 770"/>
                <a:gd name="T38" fmla="*/ 76 w 868"/>
                <a:gd name="T39" fmla="*/ 8 h 770"/>
                <a:gd name="T40" fmla="*/ 104 w 868"/>
                <a:gd name="T41" fmla="*/ 26 h 770"/>
                <a:gd name="T42" fmla="*/ 112 w 868"/>
                <a:gd name="T43" fmla="*/ 32 h 770"/>
                <a:gd name="T44" fmla="*/ 118 w 868"/>
                <a:gd name="T45" fmla="*/ 42 h 770"/>
                <a:gd name="T46" fmla="*/ 116 w 868"/>
                <a:gd name="T47" fmla="*/ 52 h 770"/>
                <a:gd name="T48" fmla="*/ 112 w 868"/>
                <a:gd name="T49" fmla="*/ 54 h 770"/>
                <a:gd name="T50" fmla="*/ 102 w 868"/>
                <a:gd name="T51" fmla="*/ 54 h 770"/>
                <a:gd name="T52" fmla="*/ 96 w 868"/>
                <a:gd name="T53" fmla="*/ 50 h 770"/>
                <a:gd name="T54" fmla="*/ 76 w 868"/>
                <a:gd name="T55" fmla="*/ 36 h 770"/>
                <a:gd name="T56" fmla="*/ 56 w 868"/>
                <a:gd name="T57" fmla="*/ 28 h 770"/>
                <a:gd name="T58" fmla="*/ 50 w 868"/>
                <a:gd name="T59" fmla="*/ 28 h 770"/>
                <a:gd name="T60" fmla="*/ 38 w 868"/>
                <a:gd name="T61" fmla="*/ 34 h 770"/>
                <a:gd name="T62" fmla="*/ 30 w 868"/>
                <a:gd name="T63" fmla="*/ 52 h 770"/>
                <a:gd name="T64" fmla="*/ 30 w 868"/>
                <a:gd name="T65" fmla="*/ 52 h 770"/>
                <a:gd name="T66" fmla="*/ 30 w 868"/>
                <a:gd name="T67" fmla="*/ 58 h 770"/>
                <a:gd name="T68" fmla="*/ 34 w 868"/>
                <a:gd name="T69" fmla="*/ 76 h 770"/>
                <a:gd name="T70" fmla="*/ 56 w 868"/>
                <a:gd name="T71" fmla="*/ 110 h 770"/>
                <a:gd name="T72" fmla="*/ 94 w 868"/>
                <a:gd name="T73" fmla="*/ 154 h 770"/>
                <a:gd name="T74" fmla="*/ 202 w 868"/>
                <a:gd name="T75" fmla="*/ 256 h 770"/>
                <a:gd name="T76" fmla="*/ 400 w 868"/>
                <a:gd name="T77" fmla="*/ 424 h 770"/>
                <a:gd name="T78" fmla="*/ 510 w 868"/>
                <a:gd name="T79" fmla="*/ 514 h 770"/>
                <a:gd name="T80" fmla="*/ 608 w 868"/>
                <a:gd name="T81" fmla="*/ 600 h 770"/>
                <a:gd name="T82" fmla="*/ 694 w 868"/>
                <a:gd name="T83" fmla="*/ 672 h 770"/>
                <a:gd name="T84" fmla="*/ 758 w 868"/>
                <a:gd name="T85" fmla="*/ 716 h 770"/>
                <a:gd name="T86" fmla="*/ 800 w 868"/>
                <a:gd name="T87" fmla="*/ 736 h 770"/>
                <a:gd name="T88" fmla="*/ 826 w 868"/>
                <a:gd name="T89" fmla="*/ 742 h 770"/>
                <a:gd name="T90" fmla="*/ 838 w 868"/>
                <a:gd name="T91" fmla="*/ 742 h 770"/>
                <a:gd name="T92" fmla="*/ 840 w 868"/>
                <a:gd name="T93" fmla="*/ 740 h 770"/>
                <a:gd name="T94" fmla="*/ 844 w 868"/>
                <a:gd name="T95" fmla="*/ 736 h 770"/>
                <a:gd name="T96" fmla="*/ 854 w 868"/>
                <a:gd name="T97" fmla="*/ 738 h 770"/>
                <a:gd name="T98" fmla="*/ 860 w 868"/>
                <a:gd name="T99" fmla="*/ 740 h 770"/>
                <a:gd name="T100" fmla="*/ 868 w 868"/>
                <a:gd name="T101" fmla="*/ 750 h 770"/>
                <a:gd name="T102" fmla="*/ 866 w 868"/>
                <a:gd name="T103" fmla="*/ 760 h 770"/>
                <a:gd name="T104" fmla="*/ 866 w 868"/>
                <a:gd name="T105" fmla="*/ 762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8" h="770">
                  <a:moveTo>
                    <a:pt x="866" y="762"/>
                  </a:moveTo>
                  <a:lnTo>
                    <a:pt x="866" y="762"/>
                  </a:lnTo>
                  <a:lnTo>
                    <a:pt x="862" y="764"/>
                  </a:lnTo>
                  <a:lnTo>
                    <a:pt x="856" y="768"/>
                  </a:lnTo>
                  <a:lnTo>
                    <a:pt x="846" y="770"/>
                  </a:lnTo>
                  <a:lnTo>
                    <a:pt x="834" y="770"/>
                  </a:lnTo>
                  <a:lnTo>
                    <a:pt x="834" y="770"/>
                  </a:lnTo>
                  <a:lnTo>
                    <a:pt x="814" y="768"/>
                  </a:lnTo>
                  <a:lnTo>
                    <a:pt x="790" y="760"/>
                  </a:lnTo>
                  <a:lnTo>
                    <a:pt x="764" y="746"/>
                  </a:lnTo>
                  <a:lnTo>
                    <a:pt x="734" y="730"/>
                  </a:lnTo>
                  <a:lnTo>
                    <a:pt x="702" y="708"/>
                  </a:lnTo>
                  <a:lnTo>
                    <a:pt x="668" y="682"/>
                  </a:lnTo>
                  <a:lnTo>
                    <a:pt x="630" y="652"/>
                  </a:lnTo>
                  <a:lnTo>
                    <a:pt x="590" y="618"/>
                  </a:lnTo>
                  <a:lnTo>
                    <a:pt x="590" y="618"/>
                  </a:lnTo>
                  <a:lnTo>
                    <a:pt x="494" y="534"/>
                  </a:lnTo>
                  <a:lnTo>
                    <a:pt x="386" y="442"/>
                  </a:lnTo>
                  <a:lnTo>
                    <a:pt x="386" y="442"/>
                  </a:lnTo>
                  <a:lnTo>
                    <a:pt x="296" y="366"/>
                  </a:lnTo>
                  <a:lnTo>
                    <a:pt x="216" y="298"/>
                  </a:lnTo>
                  <a:lnTo>
                    <a:pt x="146" y="238"/>
                  </a:lnTo>
                  <a:lnTo>
                    <a:pt x="90" y="184"/>
                  </a:lnTo>
                  <a:lnTo>
                    <a:pt x="66" y="160"/>
                  </a:lnTo>
                  <a:lnTo>
                    <a:pt x="46" y="136"/>
                  </a:lnTo>
                  <a:lnTo>
                    <a:pt x="30" y="116"/>
                  </a:lnTo>
                  <a:lnTo>
                    <a:pt x="16" y="96"/>
                  </a:lnTo>
                  <a:lnTo>
                    <a:pt x="8" y="80"/>
                  </a:lnTo>
                  <a:lnTo>
                    <a:pt x="2" y="64"/>
                  </a:lnTo>
                  <a:lnTo>
                    <a:pt x="0" y="50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8" y="22"/>
                  </a:lnTo>
                  <a:lnTo>
                    <a:pt x="16" y="10"/>
                  </a:lnTo>
                  <a:lnTo>
                    <a:pt x="26" y="4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52" y="0"/>
                  </a:lnTo>
                  <a:lnTo>
                    <a:pt x="64" y="4"/>
                  </a:lnTo>
                  <a:lnTo>
                    <a:pt x="76" y="8"/>
                  </a:lnTo>
                  <a:lnTo>
                    <a:pt x="86" y="14"/>
                  </a:lnTo>
                  <a:lnTo>
                    <a:pt x="104" y="26"/>
                  </a:lnTo>
                  <a:lnTo>
                    <a:pt x="112" y="32"/>
                  </a:lnTo>
                  <a:lnTo>
                    <a:pt x="112" y="32"/>
                  </a:lnTo>
                  <a:lnTo>
                    <a:pt x="116" y="38"/>
                  </a:lnTo>
                  <a:lnTo>
                    <a:pt x="118" y="42"/>
                  </a:lnTo>
                  <a:lnTo>
                    <a:pt x="118" y="48"/>
                  </a:lnTo>
                  <a:lnTo>
                    <a:pt x="116" y="52"/>
                  </a:lnTo>
                  <a:lnTo>
                    <a:pt x="116" y="52"/>
                  </a:lnTo>
                  <a:lnTo>
                    <a:pt x="112" y="54"/>
                  </a:lnTo>
                  <a:lnTo>
                    <a:pt x="108" y="56"/>
                  </a:lnTo>
                  <a:lnTo>
                    <a:pt x="102" y="54"/>
                  </a:lnTo>
                  <a:lnTo>
                    <a:pt x="96" y="50"/>
                  </a:lnTo>
                  <a:lnTo>
                    <a:pt x="96" y="50"/>
                  </a:lnTo>
                  <a:lnTo>
                    <a:pt x="88" y="44"/>
                  </a:lnTo>
                  <a:lnTo>
                    <a:pt x="76" y="36"/>
                  </a:lnTo>
                  <a:lnTo>
                    <a:pt x="62" y="30"/>
                  </a:lnTo>
                  <a:lnTo>
                    <a:pt x="56" y="28"/>
                  </a:lnTo>
                  <a:lnTo>
                    <a:pt x="50" y="28"/>
                  </a:lnTo>
                  <a:lnTo>
                    <a:pt x="50" y="28"/>
                  </a:lnTo>
                  <a:lnTo>
                    <a:pt x="44" y="30"/>
                  </a:lnTo>
                  <a:lnTo>
                    <a:pt x="38" y="34"/>
                  </a:lnTo>
                  <a:lnTo>
                    <a:pt x="34" y="42"/>
                  </a:lnTo>
                  <a:lnTo>
                    <a:pt x="30" y="52"/>
                  </a:lnTo>
                  <a:lnTo>
                    <a:pt x="30" y="52"/>
                  </a:lnTo>
                  <a:lnTo>
                    <a:pt x="30" y="52"/>
                  </a:lnTo>
                  <a:lnTo>
                    <a:pt x="30" y="52"/>
                  </a:lnTo>
                  <a:lnTo>
                    <a:pt x="30" y="58"/>
                  </a:lnTo>
                  <a:lnTo>
                    <a:pt x="30" y="62"/>
                  </a:lnTo>
                  <a:lnTo>
                    <a:pt x="34" y="76"/>
                  </a:lnTo>
                  <a:lnTo>
                    <a:pt x="42" y="92"/>
                  </a:lnTo>
                  <a:lnTo>
                    <a:pt x="56" y="110"/>
                  </a:lnTo>
                  <a:lnTo>
                    <a:pt x="72" y="130"/>
                  </a:lnTo>
                  <a:lnTo>
                    <a:pt x="94" y="154"/>
                  </a:lnTo>
                  <a:lnTo>
                    <a:pt x="144" y="202"/>
                  </a:lnTo>
                  <a:lnTo>
                    <a:pt x="202" y="256"/>
                  </a:lnTo>
                  <a:lnTo>
                    <a:pt x="266" y="312"/>
                  </a:lnTo>
                  <a:lnTo>
                    <a:pt x="400" y="424"/>
                  </a:lnTo>
                  <a:lnTo>
                    <a:pt x="400" y="424"/>
                  </a:lnTo>
                  <a:lnTo>
                    <a:pt x="510" y="514"/>
                  </a:lnTo>
                  <a:lnTo>
                    <a:pt x="608" y="600"/>
                  </a:lnTo>
                  <a:lnTo>
                    <a:pt x="608" y="600"/>
                  </a:lnTo>
                  <a:lnTo>
                    <a:pt x="654" y="640"/>
                  </a:lnTo>
                  <a:lnTo>
                    <a:pt x="694" y="672"/>
                  </a:lnTo>
                  <a:lnTo>
                    <a:pt x="730" y="698"/>
                  </a:lnTo>
                  <a:lnTo>
                    <a:pt x="758" y="716"/>
                  </a:lnTo>
                  <a:lnTo>
                    <a:pt x="782" y="728"/>
                  </a:lnTo>
                  <a:lnTo>
                    <a:pt x="800" y="736"/>
                  </a:lnTo>
                  <a:lnTo>
                    <a:pt x="816" y="740"/>
                  </a:lnTo>
                  <a:lnTo>
                    <a:pt x="826" y="742"/>
                  </a:lnTo>
                  <a:lnTo>
                    <a:pt x="826" y="742"/>
                  </a:lnTo>
                  <a:lnTo>
                    <a:pt x="838" y="742"/>
                  </a:lnTo>
                  <a:lnTo>
                    <a:pt x="840" y="740"/>
                  </a:lnTo>
                  <a:lnTo>
                    <a:pt x="840" y="740"/>
                  </a:lnTo>
                  <a:lnTo>
                    <a:pt x="840" y="740"/>
                  </a:lnTo>
                  <a:lnTo>
                    <a:pt x="844" y="736"/>
                  </a:lnTo>
                  <a:lnTo>
                    <a:pt x="850" y="736"/>
                  </a:lnTo>
                  <a:lnTo>
                    <a:pt x="854" y="738"/>
                  </a:lnTo>
                  <a:lnTo>
                    <a:pt x="860" y="740"/>
                  </a:lnTo>
                  <a:lnTo>
                    <a:pt x="860" y="740"/>
                  </a:lnTo>
                  <a:lnTo>
                    <a:pt x="864" y="744"/>
                  </a:lnTo>
                  <a:lnTo>
                    <a:pt x="868" y="750"/>
                  </a:lnTo>
                  <a:lnTo>
                    <a:pt x="868" y="756"/>
                  </a:lnTo>
                  <a:lnTo>
                    <a:pt x="866" y="760"/>
                  </a:lnTo>
                  <a:lnTo>
                    <a:pt x="866" y="760"/>
                  </a:lnTo>
                  <a:lnTo>
                    <a:pt x="866" y="762"/>
                  </a:lnTo>
                  <a:lnTo>
                    <a:pt x="866" y="762"/>
                  </a:lnTo>
                  <a:close/>
                </a:path>
              </a:pathLst>
            </a:custGeom>
            <a:solidFill>
              <a:srgbClr val="1231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 sz="1202" dirty="0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12423775" y="4529138"/>
              <a:ext cx="895350" cy="765175"/>
            </a:xfrm>
            <a:custGeom>
              <a:avLst/>
              <a:gdLst>
                <a:gd name="T0" fmla="*/ 562 w 564"/>
                <a:gd name="T1" fmla="*/ 480 h 482"/>
                <a:gd name="T2" fmla="*/ 562 w 564"/>
                <a:gd name="T3" fmla="*/ 480 h 482"/>
                <a:gd name="T4" fmla="*/ 562 w 564"/>
                <a:gd name="T5" fmla="*/ 480 h 482"/>
                <a:gd name="T6" fmla="*/ 562 w 564"/>
                <a:gd name="T7" fmla="*/ 480 h 482"/>
                <a:gd name="T8" fmla="*/ 558 w 564"/>
                <a:gd name="T9" fmla="*/ 482 h 482"/>
                <a:gd name="T10" fmla="*/ 552 w 564"/>
                <a:gd name="T11" fmla="*/ 482 h 482"/>
                <a:gd name="T12" fmla="*/ 546 w 564"/>
                <a:gd name="T13" fmla="*/ 480 h 482"/>
                <a:gd name="T14" fmla="*/ 540 w 564"/>
                <a:gd name="T15" fmla="*/ 474 h 482"/>
                <a:gd name="T16" fmla="*/ 540 w 564"/>
                <a:gd name="T17" fmla="*/ 474 h 482"/>
                <a:gd name="T18" fmla="*/ 508 w 564"/>
                <a:gd name="T19" fmla="*/ 442 h 482"/>
                <a:gd name="T20" fmla="*/ 470 w 564"/>
                <a:gd name="T21" fmla="*/ 408 h 482"/>
                <a:gd name="T22" fmla="*/ 390 w 564"/>
                <a:gd name="T23" fmla="*/ 334 h 482"/>
                <a:gd name="T24" fmla="*/ 302 w 564"/>
                <a:gd name="T25" fmla="*/ 260 h 482"/>
                <a:gd name="T26" fmla="*/ 216 w 564"/>
                <a:gd name="T27" fmla="*/ 188 h 482"/>
                <a:gd name="T28" fmla="*/ 70 w 564"/>
                <a:gd name="T29" fmla="*/ 74 h 482"/>
                <a:gd name="T30" fmla="*/ 8 w 564"/>
                <a:gd name="T31" fmla="*/ 24 h 482"/>
                <a:gd name="T32" fmla="*/ 8 w 564"/>
                <a:gd name="T33" fmla="*/ 24 h 482"/>
                <a:gd name="T34" fmla="*/ 4 w 564"/>
                <a:gd name="T35" fmla="*/ 20 h 482"/>
                <a:gd name="T36" fmla="*/ 0 w 564"/>
                <a:gd name="T37" fmla="*/ 14 h 482"/>
                <a:gd name="T38" fmla="*/ 0 w 564"/>
                <a:gd name="T39" fmla="*/ 8 h 482"/>
                <a:gd name="T40" fmla="*/ 0 w 564"/>
                <a:gd name="T41" fmla="*/ 4 h 482"/>
                <a:gd name="T42" fmla="*/ 0 w 564"/>
                <a:gd name="T43" fmla="*/ 4 h 482"/>
                <a:gd name="T44" fmla="*/ 4 w 564"/>
                <a:gd name="T45" fmla="*/ 0 h 482"/>
                <a:gd name="T46" fmla="*/ 10 w 564"/>
                <a:gd name="T47" fmla="*/ 0 h 482"/>
                <a:gd name="T48" fmla="*/ 16 w 564"/>
                <a:gd name="T49" fmla="*/ 2 h 482"/>
                <a:gd name="T50" fmla="*/ 22 w 564"/>
                <a:gd name="T51" fmla="*/ 4 h 482"/>
                <a:gd name="T52" fmla="*/ 22 w 564"/>
                <a:gd name="T53" fmla="*/ 4 h 482"/>
                <a:gd name="T54" fmla="*/ 88 w 564"/>
                <a:gd name="T55" fmla="*/ 56 h 482"/>
                <a:gd name="T56" fmla="*/ 234 w 564"/>
                <a:gd name="T57" fmla="*/ 174 h 482"/>
                <a:gd name="T58" fmla="*/ 320 w 564"/>
                <a:gd name="T59" fmla="*/ 244 h 482"/>
                <a:gd name="T60" fmla="*/ 408 w 564"/>
                <a:gd name="T61" fmla="*/ 318 h 482"/>
                <a:gd name="T62" fmla="*/ 490 w 564"/>
                <a:gd name="T63" fmla="*/ 392 h 482"/>
                <a:gd name="T64" fmla="*/ 526 w 564"/>
                <a:gd name="T65" fmla="*/ 426 h 482"/>
                <a:gd name="T66" fmla="*/ 558 w 564"/>
                <a:gd name="T67" fmla="*/ 460 h 482"/>
                <a:gd name="T68" fmla="*/ 558 w 564"/>
                <a:gd name="T69" fmla="*/ 460 h 482"/>
                <a:gd name="T70" fmla="*/ 562 w 564"/>
                <a:gd name="T71" fmla="*/ 464 h 482"/>
                <a:gd name="T72" fmla="*/ 564 w 564"/>
                <a:gd name="T73" fmla="*/ 470 h 482"/>
                <a:gd name="T74" fmla="*/ 564 w 564"/>
                <a:gd name="T75" fmla="*/ 476 h 482"/>
                <a:gd name="T76" fmla="*/ 562 w 564"/>
                <a:gd name="T77" fmla="*/ 480 h 482"/>
                <a:gd name="T78" fmla="*/ 562 w 564"/>
                <a:gd name="T79" fmla="*/ 480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64" h="482">
                  <a:moveTo>
                    <a:pt x="562" y="480"/>
                  </a:moveTo>
                  <a:lnTo>
                    <a:pt x="562" y="480"/>
                  </a:lnTo>
                  <a:lnTo>
                    <a:pt x="562" y="480"/>
                  </a:lnTo>
                  <a:lnTo>
                    <a:pt x="562" y="480"/>
                  </a:lnTo>
                  <a:lnTo>
                    <a:pt x="558" y="482"/>
                  </a:lnTo>
                  <a:lnTo>
                    <a:pt x="552" y="482"/>
                  </a:lnTo>
                  <a:lnTo>
                    <a:pt x="546" y="480"/>
                  </a:lnTo>
                  <a:lnTo>
                    <a:pt x="540" y="474"/>
                  </a:lnTo>
                  <a:lnTo>
                    <a:pt x="540" y="474"/>
                  </a:lnTo>
                  <a:lnTo>
                    <a:pt x="508" y="442"/>
                  </a:lnTo>
                  <a:lnTo>
                    <a:pt x="470" y="408"/>
                  </a:lnTo>
                  <a:lnTo>
                    <a:pt x="390" y="334"/>
                  </a:lnTo>
                  <a:lnTo>
                    <a:pt x="302" y="260"/>
                  </a:lnTo>
                  <a:lnTo>
                    <a:pt x="216" y="188"/>
                  </a:lnTo>
                  <a:lnTo>
                    <a:pt x="70" y="74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4" y="20"/>
                  </a:lnTo>
                  <a:lnTo>
                    <a:pt x="0" y="14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0"/>
                  </a:lnTo>
                  <a:lnTo>
                    <a:pt x="10" y="0"/>
                  </a:lnTo>
                  <a:lnTo>
                    <a:pt x="16" y="2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88" y="56"/>
                  </a:lnTo>
                  <a:lnTo>
                    <a:pt x="234" y="174"/>
                  </a:lnTo>
                  <a:lnTo>
                    <a:pt x="320" y="244"/>
                  </a:lnTo>
                  <a:lnTo>
                    <a:pt x="408" y="318"/>
                  </a:lnTo>
                  <a:lnTo>
                    <a:pt x="490" y="392"/>
                  </a:lnTo>
                  <a:lnTo>
                    <a:pt x="526" y="426"/>
                  </a:lnTo>
                  <a:lnTo>
                    <a:pt x="558" y="460"/>
                  </a:lnTo>
                  <a:lnTo>
                    <a:pt x="558" y="460"/>
                  </a:lnTo>
                  <a:lnTo>
                    <a:pt x="562" y="464"/>
                  </a:lnTo>
                  <a:lnTo>
                    <a:pt x="564" y="470"/>
                  </a:lnTo>
                  <a:lnTo>
                    <a:pt x="564" y="476"/>
                  </a:lnTo>
                  <a:lnTo>
                    <a:pt x="562" y="480"/>
                  </a:lnTo>
                  <a:lnTo>
                    <a:pt x="562" y="480"/>
                  </a:lnTo>
                  <a:close/>
                </a:path>
              </a:pathLst>
            </a:custGeom>
            <a:solidFill>
              <a:srgbClr val="1231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 sz="1202" dirty="0"/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11023600" y="3360738"/>
              <a:ext cx="1450975" cy="1587500"/>
            </a:xfrm>
            <a:custGeom>
              <a:avLst/>
              <a:gdLst>
                <a:gd name="T0" fmla="*/ 2 w 914"/>
                <a:gd name="T1" fmla="*/ 550 h 1000"/>
                <a:gd name="T2" fmla="*/ 36 w 914"/>
                <a:gd name="T3" fmla="*/ 694 h 1000"/>
                <a:gd name="T4" fmla="*/ 104 w 914"/>
                <a:gd name="T5" fmla="*/ 818 h 1000"/>
                <a:gd name="T6" fmla="*/ 202 w 914"/>
                <a:gd name="T7" fmla="*/ 914 h 1000"/>
                <a:gd name="T8" fmla="*/ 320 w 914"/>
                <a:gd name="T9" fmla="*/ 978 h 1000"/>
                <a:gd name="T10" fmla="*/ 388 w 914"/>
                <a:gd name="T11" fmla="*/ 994 h 1000"/>
                <a:gd name="T12" fmla="*/ 456 w 914"/>
                <a:gd name="T13" fmla="*/ 1000 h 1000"/>
                <a:gd name="T14" fmla="*/ 504 w 914"/>
                <a:gd name="T15" fmla="*/ 998 h 1000"/>
                <a:gd name="T16" fmla="*/ 570 w 914"/>
                <a:gd name="T17" fmla="*/ 984 h 1000"/>
                <a:gd name="T18" fmla="*/ 674 w 914"/>
                <a:gd name="T19" fmla="*/ 940 h 1000"/>
                <a:gd name="T20" fmla="*/ 780 w 914"/>
                <a:gd name="T21" fmla="*/ 854 h 1000"/>
                <a:gd name="T22" fmla="*/ 858 w 914"/>
                <a:gd name="T23" fmla="*/ 738 h 1000"/>
                <a:gd name="T24" fmla="*/ 904 w 914"/>
                <a:gd name="T25" fmla="*/ 600 h 1000"/>
                <a:gd name="T26" fmla="*/ 914 w 914"/>
                <a:gd name="T27" fmla="*/ 500 h 1000"/>
                <a:gd name="T28" fmla="*/ 894 w 914"/>
                <a:gd name="T29" fmla="*/ 352 h 1000"/>
                <a:gd name="T30" fmla="*/ 836 w 914"/>
                <a:gd name="T31" fmla="*/ 220 h 1000"/>
                <a:gd name="T32" fmla="*/ 748 w 914"/>
                <a:gd name="T33" fmla="*/ 114 h 1000"/>
                <a:gd name="T34" fmla="*/ 634 w 914"/>
                <a:gd name="T35" fmla="*/ 40 h 1000"/>
                <a:gd name="T36" fmla="*/ 548 w 914"/>
                <a:gd name="T37" fmla="*/ 10 h 1000"/>
                <a:gd name="T38" fmla="*/ 480 w 914"/>
                <a:gd name="T39" fmla="*/ 0 h 1000"/>
                <a:gd name="T40" fmla="*/ 434 w 914"/>
                <a:gd name="T41" fmla="*/ 0 h 1000"/>
                <a:gd name="T42" fmla="*/ 364 w 914"/>
                <a:gd name="T43" fmla="*/ 10 h 1000"/>
                <a:gd name="T44" fmla="*/ 280 w 914"/>
                <a:gd name="T45" fmla="*/ 40 h 1000"/>
                <a:gd name="T46" fmla="*/ 166 w 914"/>
                <a:gd name="T47" fmla="*/ 114 h 1000"/>
                <a:gd name="T48" fmla="*/ 78 w 914"/>
                <a:gd name="T49" fmla="*/ 220 h 1000"/>
                <a:gd name="T50" fmla="*/ 20 w 914"/>
                <a:gd name="T51" fmla="*/ 352 h 1000"/>
                <a:gd name="T52" fmla="*/ 0 w 914"/>
                <a:gd name="T53" fmla="*/ 500 h 1000"/>
                <a:gd name="T54" fmla="*/ 120 w 914"/>
                <a:gd name="T55" fmla="*/ 500 h 1000"/>
                <a:gd name="T56" fmla="*/ 136 w 914"/>
                <a:gd name="T57" fmla="*/ 390 h 1000"/>
                <a:gd name="T58" fmla="*/ 178 w 914"/>
                <a:gd name="T59" fmla="*/ 294 h 1000"/>
                <a:gd name="T60" fmla="*/ 242 w 914"/>
                <a:gd name="T61" fmla="*/ 216 h 1000"/>
                <a:gd name="T62" fmla="*/ 326 w 914"/>
                <a:gd name="T63" fmla="*/ 160 h 1000"/>
                <a:gd name="T64" fmla="*/ 422 w 914"/>
                <a:gd name="T65" fmla="*/ 134 h 1000"/>
                <a:gd name="T66" fmla="*/ 492 w 914"/>
                <a:gd name="T67" fmla="*/ 134 h 1000"/>
                <a:gd name="T68" fmla="*/ 588 w 914"/>
                <a:gd name="T69" fmla="*/ 160 h 1000"/>
                <a:gd name="T70" fmla="*/ 670 w 914"/>
                <a:gd name="T71" fmla="*/ 216 h 1000"/>
                <a:gd name="T72" fmla="*/ 736 w 914"/>
                <a:gd name="T73" fmla="*/ 294 h 1000"/>
                <a:gd name="T74" fmla="*/ 778 w 914"/>
                <a:gd name="T75" fmla="*/ 390 h 1000"/>
                <a:gd name="T76" fmla="*/ 794 w 914"/>
                <a:gd name="T77" fmla="*/ 500 h 1000"/>
                <a:gd name="T78" fmla="*/ 786 w 914"/>
                <a:gd name="T79" fmla="*/ 574 h 1000"/>
                <a:gd name="T80" fmla="*/ 752 w 914"/>
                <a:gd name="T81" fmla="*/ 676 h 1000"/>
                <a:gd name="T82" fmla="*/ 694 w 914"/>
                <a:gd name="T83" fmla="*/ 760 h 1000"/>
                <a:gd name="T84" fmla="*/ 618 w 914"/>
                <a:gd name="T85" fmla="*/ 824 h 1000"/>
                <a:gd name="T86" fmla="*/ 524 w 914"/>
                <a:gd name="T87" fmla="*/ 860 h 1000"/>
                <a:gd name="T88" fmla="*/ 456 w 914"/>
                <a:gd name="T89" fmla="*/ 868 h 1000"/>
                <a:gd name="T90" fmla="*/ 356 w 914"/>
                <a:gd name="T91" fmla="*/ 852 h 1000"/>
                <a:gd name="T92" fmla="*/ 268 w 914"/>
                <a:gd name="T93" fmla="*/ 806 h 1000"/>
                <a:gd name="T94" fmla="*/ 198 w 914"/>
                <a:gd name="T95" fmla="*/ 734 h 1000"/>
                <a:gd name="T96" fmla="*/ 146 w 914"/>
                <a:gd name="T97" fmla="*/ 644 h 1000"/>
                <a:gd name="T98" fmla="*/ 122 w 914"/>
                <a:gd name="T99" fmla="*/ 538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14" h="1000">
                  <a:moveTo>
                    <a:pt x="0" y="500"/>
                  </a:moveTo>
                  <a:lnTo>
                    <a:pt x="0" y="500"/>
                  </a:lnTo>
                  <a:lnTo>
                    <a:pt x="2" y="550"/>
                  </a:lnTo>
                  <a:lnTo>
                    <a:pt x="10" y="600"/>
                  </a:lnTo>
                  <a:lnTo>
                    <a:pt x="20" y="648"/>
                  </a:lnTo>
                  <a:lnTo>
                    <a:pt x="36" y="694"/>
                  </a:lnTo>
                  <a:lnTo>
                    <a:pt x="56" y="738"/>
                  </a:lnTo>
                  <a:lnTo>
                    <a:pt x="78" y="780"/>
                  </a:lnTo>
                  <a:lnTo>
                    <a:pt x="104" y="818"/>
                  </a:lnTo>
                  <a:lnTo>
                    <a:pt x="134" y="854"/>
                  </a:lnTo>
                  <a:lnTo>
                    <a:pt x="166" y="886"/>
                  </a:lnTo>
                  <a:lnTo>
                    <a:pt x="202" y="914"/>
                  </a:lnTo>
                  <a:lnTo>
                    <a:pt x="240" y="940"/>
                  </a:lnTo>
                  <a:lnTo>
                    <a:pt x="280" y="960"/>
                  </a:lnTo>
                  <a:lnTo>
                    <a:pt x="320" y="978"/>
                  </a:lnTo>
                  <a:lnTo>
                    <a:pt x="342" y="984"/>
                  </a:lnTo>
                  <a:lnTo>
                    <a:pt x="364" y="990"/>
                  </a:lnTo>
                  <a:lnTo>
                    <a:pt x="388" y="994"/>
                  </a:lnTo>
                  <a:lnTo>
                    <a:pt x="410" y="998"/>
                  </a:lnTo>
                  <a:lnTo>
                    <a:pt x="434" y="1000"/>
                  </a:lnTo>
                  <a:lnTo>
                    <a:pt x="456" y="1000"/>
                  </a:lnTo>
                  <a:lnTo>
                    <a:pt x="456" y="1000"/>
                  </a:lnTo>
                  <a:lnTo>
                    <a:pt x="480" y="1000"/>
                  </a:lnTo>
                  <a:lnTo>
                    <a:pt x="504" y="998"/>
                  </a:lnTo>
                  <a:lnTo>
                    <a:pt x="526" y="994"/>
                  </a:lnTo>
                  <a:lnTo>
                    <a:pt x="548" y="990"/>
                  </a:lnTo>
                  <a:lnTo>
                    <a:pt x="570" y="984"/>
                  </a:lnTo>
                  <a:lnTo>
                    <a:pt x="592" y="978"/>
                  </a:lnTo>
                  <a:lnTo>
                    <a:pt x="634" y="960"/>
                  </a:lnTo>
                  <a:lnTo>
                    <a:pt x="674" y="940"/>
                  </a:lnTo>
                  <a:lnTo>
                    <a:pt x="712" y="914"/>
                  </a:lnTo>
                  <a:lnTo>
                    <a:pt x="748" y="886"/>
                  </a:lnTo>
                  <a:lnTo>
                    <a:pt x="780" y="854"/>
                  </a:lnTo>
                  <a:lnTo>
                    <a:pt x="810" y="818"/>
                  </a:lnTo>
                  <a:lnTo>
                    <a:pt x="836" y="780"/>
                  </a:lnTo>
                  <a:lnTo>
                    <a:pt x="858" y="738"/>
                  </a:lnTo>
                  <a:lnTo>
                    <a:pt x="878" y="694"/>
                  </a:lnTo>
                  <a:lnTo>
                    <a:pt x="894" y="648"/>
                  </a:lnTo>
                  <a:lnTo>
                    <a:pt x="904" y="600"/>
                  </a:lnTo>
                  <a:lnTo>
                    <a:pt x="912" y="550"/>
                  </a:lnTo>
                  <a:lnTo>
                    <a:pt x="914" y="500"/>
                  </a:lnTo>
                  <a:lnTo>
                    <a:pt x="914" y="500"/>
                  </a:lnTo>
                  <a:lnTo>
                    <a:pt x="912" y="448"/>
                  </a:lnTo>
                  <a:lnTo>
                    <a:pt x="904" y="400"/>
                  </a:lnTo>
                  <a:lnTo>
                    <a:pt x="894" y="352"/>
                  </a:lnTo>
                  <a:lnTo>
                    <a:pt x="878" y="306"/>
                  </a:lnTo>
                  <a:lnTo>
                    <a:pt x="858" y="262"/>
                  </a:lnTo>
                  <a:lnTo>
                    <a:pt x="836" y="220"/>
                  </a:lnTo>
                  <a:lnTo>
                    <a:pt x="810" y="182"/>
                  </a:lnTo>
                  <a:lnTo>
                    <a:pt x="780" y="146"/>
                  </a:lnTo>
                  <a:lnTo>
                    <a:pt x="748" y="114"/>
                  </a:lnTo>
                  <a:lnTo>
                    <a:pt x="712" y="86"/>
                  </a:lnTo>
                  <a:lnTo>
                    <a:pt x="674" y="60"/>
                  </a:lnTo>
                  <a:lnTo>
                    <a:pt x="634" y="40"/>
                  </a:lnTo>
                  <a:lnTo>
                    <a:pt x="592" y="22"/>
                  </a:lnTo>
                  <a:lnTo>
                    <a:pt x="570" y="16"/>
                  </a:lnTo>
                  <a:lnTo>
                    <a:pt x="548" y="10"/>
                  </a:lnTo>
                  <a:lnTo>
                    <a:pt x="526" y="6"/>
                  </a:lnTo>
                  <a:lnTo>
                    <a:pt x="504" y="2"/>
                  </a:lnTo>
                  <a:lnTo>
                    <a:pt x="480" y="0"/>
                  </a:lnTo>
                  <a:lnTo>
                    <a:pt x="456" y="0"/>
                  </a:lnTo>
                  <a:lnTo>
                    <a:pt x="456" y="0"/>
                  </a:lnTo>
                  <a:lnTo>
                    <a:pt x="434" y="0"/>
                  </a:lnTo>
                  <a:lnTo>
                    <a:pt x="410" y="2"/>
                  </a:lnTo>
                  <a:lnTo>
                    <a:pt x="388" y="6"/>
                  </a:lnTo>
                  <a:lnTo>
                    <a:pt x="364" y="10"/>
                  </a:lnTo>
                  <a:lnTo>
                    <a:pt x="342" y="16"/>
                  </a:lnTo>
                  <a:lnTo>
                    <a:pt x="320" y="22"/>
                  </a:lnTo>
                  <a:lnTo>
                    <a:pt x="280" y="40"/>
                  </a:lnTo>
                  <a:lnTo>
                    <a:pt x="240" y="60"/>
                  </a:lnTo>
                  <a:lnTo>
                    <a:pt x="202" y="86"/>
                  </a:lnTo>
                  <a:lnTo>
                    <a:pt x="166" y="114"/>
                  </a:lnTo>
                  <a:lnTo>
                    <a:pt x="134" y="146"/>
                  </a:lnTo>
                  <a:lnTo>
                    <a:pt x="104" y="182"/>
                  </a:lnTo>
                  <a:lnTo>
                    <a:pt x="78" y="220"/>
                  </a:lnTo>
                  <a:lnTo>
                    <a:pt x="56" y="262"/>
                  </a:lnTo>
                  <a:lnTo>
                    <a:pt x="36" y="306"/>
                  </a:lnTo>
                  <a:lnTo>
                    <a:pt x="20" y="352"/>
                  </a:lnTo>
                  <a:lnTo>
                    <a:pt x="10" y="400"/>
                  </a:lnTo>
                  <a:lnTo>
                    <a:pt x="2" y="448"/>
                  </a:lnTo>
                  <a:lnTo>
                    <a:pt x="0" y="500"/>
                  </a:lnTo>
                  <a:lnTo>
                    <a:pt x="0" y="500"/>
                  </a:lnTo>
                  <a:close/>
                  <a:moveTo>
                    <a:pt x="120" y="500"/>
                  </a:moveTo>
                  <a:lnTo>
                    <a:pt x="120" y="500"/>
                  </a:lnTo>
                  <a:lnTo>
                    <a:pt x="122" y="462"/>
                  </a:lnTo>
                  <a:lnTo>
                    <a:pt x="128" y="426"/>
                  </a:lnTo>
                  <a:lnTo>
                    <a:pt x="136" y="390"/>
                  </a:lnTo>
                  <a:lnTo>
                    <a:pt x="146" y="356"/>
                  </a:lnTo>
                  <a:lnTo>
                    <a:pt x="160" y="324"/>
                  </a:lnTo>
                  <a:lnTo>
                    <a:pt x="178" y="294"/>
                  </a:lnTo>
                  <a:lnTo>
                    <a:pt x="198" y="266"/>
                  </a:lnTo>
                  <a:lnTo>
                    <a:pt x="218" y="240"/>
                  </a:lnTo>
                  <a:lnTo>
                    <a:pt x="242" y="216"/>
                  </a:lnTo>
                  <a:lnTo>
                    <a:pt x="268" y="194"/>
                  </a:lnTo>
                  <a:lnTo>
                    <a:pt x="296" y="176"/>
                  </a:lnTo>
                  <a:lnTo>
                    <a:pt x="326" y="160"/>
                  </a:lnTo>
                  <a:lnTo>
                    <a:pt x="356" y="148"/>
                  </a:lnTo>
                  <a:lnTo>
                    <a:pt x="388" y="138"/>
                  </a:lnTo>
                  <a:lnTo>
                    <a:pt x="422" y="134"/>
                  </a:lnTo>
                  <a:lnTo>
                    <a:pt x="456" y="132"/>
                  </a:lnTo>
                  <a:lnTo>
                    <a:pt x="456" y="132"/>
                  </a:lnTo>
                  <a:lnTo>
                    <a:pt x="492" y="134"/>
                  </a:lnTo>
                  <a:lnTo>
                    <a:pt x="524" y="138"/>
                  </a:lnTo>
                  <a:lnTo>
                    <a:pt x="556" y="148"/>
                  </a:lnTo>
                  <a:lnTo>
                    <a:pt x="588" y="160"/>
                  </a:lnTo>
                  <a:lnTo>
                    <a:pt x="618" y="176"/>
                  </a:lnTo>
                  <a:lnTo>
                    <a:pt x="644" y="194"/>
                  </a:lnTo>
                  <a:lnTo>
                    <a:pt x="670" y="216"/>
                  </a:lnTo>
                  <a:lnTo>
                    <a:pt x="694" y="240"/>
                  </a:lnTo>
                  <a:lnTo>
                    <a:pt x="716" y="266"/>
                  </a:lnTo>
                  <a:lnTo>
                    <a:pt x="736" y="294"/>
                  </a:lnTo>
                  <a:lnTo>
                    <a:pt x="752" y="324"/>
                  </a:lnTo>
                  <a:lnTo>
                    <a:pt x="766" y="356"/>
                  </a:lnTo>
                  <a:lnTo>
                    <a:pt x="778" y="390"/>
                  </a:lnTo>
                  <a:lnTo>
                    <a:pt x="786" y="426"/>
                  </a:lnTo>
                  <a:lnTo>
                    <a:pt x="792" y="462"/>
                  </a:lnTo>
                  <a:lnTo>
                    <a:pt x="794" y="500"/>
                  </a:lnTo>
                  <a:lnTo>
                    <a:pt x="794" y="500"/>
                  </a:lnTo>
                  <a:lnTo>
                    <a:pt x="792" y="538"/>
                  </a:lnTo>
                  <a:lnTo>
                    <a:pt x="786" y="574"/>
                  </a:lnTo>
                  <a:lnTo>
                    <a:pt x="778" y="610"/>
                  </a:lnTo>
                  <a:lnTo>
                    <a:pt x="766" y="644"/>
                  </a:lnTo>
                  <a:lnTo>
                    <a:pt x="752" y="676"/>
                  </a:lnTo>
                  <a:lnTo>
                    <a:pt x="736" y="706"/>
                  </a:lnTo>
                  <a:lnTo>
                    <a:pt x="716" y="734"/>
                  </a:lnTo>
                  <a:lnTo>
                    <a:pt x="694" y="760"/>
                  </a:lnTo>
                  <a:lnTo>
                    <a:pt x="670" y="784"/>
                  </a:lnTo>
                  <a:lnTo>
                    <a:pt x="644" y="806"/>
                  </a:lnTo>
                  <a:lnTo>
                    <a:pt x="618" y="824"/>
                  </a:lnTo>
                  <a:lnTo>
                    <a:pt x="588" y="840"/>
                  </a:lnTo>
                  <a:lnTo>
                    <a:pt x="556" y="852"/>
                  </a:lnTo>
                  <a:lnTo>
                    <a:pt x="524" y="860"/>
                  </a:lnTo>
                  <a:lnTo>
                    <a:pt x="492" y="866"/>
                  </a:lnTo>
                  <a:lnTo>
                    <a:pt x="456" y="868"/>
                  </a:lnTo>
                  <a:lnTo>
                    <a:pt x="456" y="868"/>
                  </a:lnTo>
                  <a:lnTo>
                    <a:pt x="422" y="866"/>
                  </a:lnTo>
                  <a:lnTo>
                    <a:pt x="388" y="860"/>
                  </a:lnTo>
                  <a:lnTo>
                    <a:pt x="356" y="852"/>
                  </a:lnTo>
                  <a:lnTo>
                    <a:pt x="326" y="840"/>
                  </a:lnTo>
                  <a:lnTo>
                    <a:pt x="296" y="824"/>
                  </a:lnTo>
                  <a:lnTo>
                    <a:pt x="268" y="806"/>
                  </a:lnTo>
                  <a:lnTo>
                    <a:pt x="242" y="784"/>
                  </a:lnTo>
                  <a:lnTo>
                    <a:pt x="218" y="760"/>
                  </a:lnTo>
                  <a:lnTo>
                    <a:pt x="198" y="734"/>
                  </a:lnTo>
                  <a:lnTo>
                    <a:pt x="178" y="706"/>
                  </a:lnTo>
                  <a:lnTo>
                    <a:pt x="160" y="676"/>
                  </a:lnTo>
                  <a:lnTo>
                    <a:pt x="146" y="644"/>
                  </a:lnTo>
                  <a:lnTo>
                    <a:pt x="136" y="610"/>
                  </a:lnTo>
                  <a:lnTo>
                    <a:pt x="128" y="574"/>
                  </a:lnTo>
                  <a:lnTo>
                    <a:pt x="122" y="538"/>
                  </a:lnTo>
                  <a:lnTo>
                    <a:pt x="120" y="500"/>
                  </a:lnTo>
                  <a:lnTo>
                    <a:pt x="120" y="5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 sz="1202" dirty="0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0620375" y="3808413"/>
              <a:ext cx="609600" cy="698500"/>
            </a:xfrm>
            <a:custGeom>
              <a:avLst/>
              <a:gdLst>
                <a:gd name="T0" fmla="*/ 384 w 384"/>
                <a:gd name="T1" fmla="*/ 116 h 440"/>
                <a:gd name="T2" fmla="*/ 384 w 384"/>
                <a:gd name="T3" fmla="*/ 116 h 440"/>
                <a:gd name="T4" fmla="*/ 382 w 384"/>
                <a:gd name="T5" fmla="*/ 92 h 440"/>
                <a:gd name="T6" fmla="*/ 374 w 384"/>
                <a:gd name="T7" fmla="*/ 70 h 440"/>
                <a:gd name="T8" fmla="*/ 364 w 384"/>
                <a:gd name="T9" fmla="*/ 50 h 440"/>
                <a:gd name="T10" fmla="*/ 350 w 384"/>
                <a:gd name="T11" fmla="*/ 34 h 440"/>
                <a:gd name="T12" fmla="*/ 334 w 384"/>
                <a:gd name="T13" fmla="*/ 20 h 440"/>
                <a:gd name="T14" fmla="*/ 314 w 384"/>
                <a:gd name="T15" fmla="*/ 10 h 440"/>
                <a:gd name="T16" fmla="*/ 292 w 384"/>
                <a:gd name="T17" fmla="*/ 2 h 440"/>
                <a:gd name="T18" fmla="*/ 268 w 384"/>
                <a:gd name="T19" fmla="*/ 0 h 440"/>
                <a:gd name="T20" fmla="*/ 116 w 384"/>
                <a:gd name="T21" fmla="*/ 0 h 440"/>
                <a:gd name="T22" fmla="*/ 116 w 384"/>
                <a:gd name="T23" fmla="*/ 0 h 440"/>
                <a:gd name="T24" fmla="*/ 92 w 384"/>
                <a:gd name="T25" fmla="*/ 2 h 440"/>
                <a:gd name="T26" fmla="*/ 70 w 384"/>
                <a:gd name="T27" fmla="*/ 10 h 440"/>
                <a:gd name="T28" fmla="*/ 50 w 384"/>
                <a:gd name="T29" fmla="*/ 20 h 440"/>
                <a:gd name="T30" fmla="*/ 34 w 384"/>
                <a:gd name="T31" fmla="*/ 34 h 440"/>
                <a:gd name="T32" fmla="*/ 20 w 384"/>
                <a:gd name="T33" fmla="*/ 50 h 440"/>
                <a:gd name="T34" fmla="*/ 10 w 384"/>
                <a:gd name="T35" fmla="*/ 70 h 440"/>
                <a:gd name="T36" fmla="*/ 2 w 384"/>
                <a:gd name="T37" fmla="*/ 92 h 440"/>
                <a:gd name="T38" fmla="*/ 0 w 384"/>
                <a:gd name="T39" fmla="*/ 116 h 440"/>
                <a:gd name="T40" fmla="*/ 0 w 384"/>
                <a:gd name="T41" fmla="*/ 324 h 440"/>
                <a:gd name="T42" fmla="*/ 0 w 384"/>
                <a:gd name="T43" fmla="*/ 324 h 440"/>
                <a:gd name="T44" fmla="*/ 2 w 384"/>
                <a:gd name="T45" fmla="*/ 348 h 440"/>
                <a:gd name="T46" fmla="*/ 10 w 384"/>
                <a:gd name="T47" fmla="*/ 370 h 440"/>
                <a:gd name="T48" fmla="*/ 20 w 384"/>
                <a:gd name="T49" fmla="*/ 390 h 440"/>
                <a:gd name="T50" fmla="*/ 34 w 384"/>
                <a:gd name="T51" fmla="*/ 406 h 440"/>
                <a:gd name="T52" fmla="*/ 50 w 384"/>
                <a:gd name="T53" fmla="*/ 420 h 440"/>
                <a:gd name="T54" fmla="*/ 70 w 384"/>
                <a:gd name="T55" fmla="*/ 430 h 440"/>
                <a:gd name="T56" fmla="*/ 92 w 384"/>
                <a:gd name="T57" fmla="*/ 438 h 440"/>
                <a:gd name="T58" fmla="*/ 116 w 384"/>
                <a:gd name="T59" fmla="*/ 440 h 440"/>
                <a:gd name="T60" fmla="*/ 268 w 384"/>
                <a:gd name="T61" fmla="*/ 440 h 440"/>
                <a:gd name="T62" fmla="*/ 268 w 384"/>
                <a:gd name="T63" fmla="*/ 440 h 440"/>
                <a:gd name="T64" fmla="*/ 292 w 384"/>
                <a:gd name="T65" fmla="*/ 438 h 440"/>
                <a:gd name="T66" fmla="*/ 314 w 384"/>
                <a:gd name="T67" fmla="*/ 430 h 440"/>
                <a:gd name="T68" fmla="*/ 334 w 384"/>
                <a:gd name="T69" fmla="*/ 420 h 440"/>
                <a:gd name="T70" fmla="*/ 350 w 384"/>
                <a:gd name="T71" fmla="*/ 406 h 440"/>
                <a:gd name="T72" fmla="*/ 364 w 384"/>
                <a:gd name="T73" fmla="*/ 390 h 440"/>
                <a:gd name="T74" fmla="*/ 374 w 384"/>
                <a:gd name="T75" fmla="*/ 370 h 440"/>
                <a:gd name="T76" fmla="*/ 382 w 384"/>
                <a:gd name="T77" fmla="*/ 348 h 440"/>
                <a:gd name="T78" fmla="*/ 384 w 384"/>
                <a:gd name="T79" fmla="*/ 324 h 440"/>
                <a:gd name="T80" fmla="*/ 384 w 384"/>
                <a:gd name="T81" fmla="*/ 11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84" h="440">
                  <a:moveTo>
                    <a:pt x="384" y="116"/>
                  </a:moveTo>
                  <a:lnTo>
                    <a:pt x="384" y="116"/>
                  </a:lnTo>
                  <a:lnTo>
                    <a:pt x="382" y="92"/>
                  </a:lnTo>
                  <a:lnTo>
                    <a:pt x="374" y="70"/>
                  </a:lnTo>
                  <a:lnTo>
                    <a:pt x="364" y="50"/>
                  </a:lnTo>
                  <a:lnTo>
                    <a:pt x="350" y="34"/>
                  </a:lnTo>
                  <a:lnTo>
                    <a:pt x="334" y="20"/>
                  </a:lnTo>
                  <a:lnTo>
                    <a:pt x="314" y="10"/>
                  </a:lnTo>
                  <a:lnTo>
                    <a:pt x="292" y="2"/>
                  </a:lnTo>
                  <a:lnTo>
                    <a:pt x="268" y="0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92" y="2"/>
                  </a:lnTo>
                  <a:lnTo>
                    <a:pt x="70" y="10"/>
                  </a:lnTo>
                  <a:lnTo>
                    <a:pt x="50" y="20"/>
                  </a:lnTo>
                  <a:lnTo>
                    <a:pt x="34" y="34"/>
                  </a:lnTo>
                  <a:lnTo>
                    <a:pt x="20" y="50"/>
                  </a:lnTo>
                  <a:lnTo>
                    <a:pt x="10" y="70"/>
                  </a:lnTo>
                  <a:lnTo>
                    <a:pt x="2" y="92"/>
                  </a:lnTo>
                  <a:lnTo>
                    <a:pt x="0" y="116"/>
                  </a:lnTo>
                  <a:lnTo>
                    <a:pt x="0" y="324"/>
                  </a:lnTo>
                  <a:lnTo>
                    <a:pt x="0" y="324"/>
                  </a:lnTo>
                  <a:lnTo>
                    <a:pt x="2" y="348"/>
                  </a:lnTo>
                  <a:lnTo>
                    <a:pt x="10" y="370"/>
                  </a:lnTo>
                  <a:lnTo>
                    <a:pt x="20" y="390"/>
                  </a:lnTo>
                  <a:lnTo>
                    <a:pt x="34" y="406"/>
                  </a:lnTo>
                  <a:lnTo>
                    <a:pt x="50" y="420"/>
                  </a:lnTo>
                  <a:lnTo>
                    <a:pt x="70" y="430"/>
                  </a:lnTo>
                  <a:lnTo>
                    <a:pt x="92" y="438"/>
                  </a:lnTo>
                  <a:lnTo>
                    <a:pt x="116" y="440"/>
                  </a:lnTo>
                  <a:lnTo>
                    <a:pt x="268" y="440"/>
                  </a:lnTo>
                  <a:lnTo>
                    <a:pt x="268" y="440"/>
                  </a:lnTo>
                  <a:lnTo>
                    <a:pt x="292" y="438"/>
                  </a:lnTo>
                  <a:lnTo>
                    <a:pt x="314" y="430"/>
                  </a:lnTo>
                  <a:lnTo>
                    <a:pt x="334" y="420"/>
                  </a:lnTo>
                  <a:lnTo>
                    <a:pt x="350" y="406"/>
                  </a:lnTo>
                  <a:lnTo>
                    <a:pt x="364" y="390"/>
                  </a:lnTo>
                  <a:lnTo>
                    <a:pt x="374" y="370"/>
                  </a:lnTo>
                  <a:lnTo>
                    <a:pt x="382" y="348"/>
                  </a:lnTo>
                  <a:lnTo>
                    <a:pt x="384" y="324"/>
                  </a:lnTo>
                  <a:lnTo>
                    <a:pt x="384" y="11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 sz="1202" dirty="0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7953375" y="4049713"/>
              <a:ext cx="2895600" cy="241300"/>
            </a:xfrm>
            <a:custGeom>
              <a:avLst/>
              <a:gdLst>
                <a:gd name="T0" fmla="*/ 1824 w 1824"/>
                <a:gd name="T1" fmla="*/ 74 h 152"/>
                <a:gd name="T2" fmla="*/ 1824 w 1824"/>
                <a:gd name="T3" fmla="*/ 74 h 152"/>
                <a:gd name="T4" fmla="*/ 1822 w 1824"/>
                <a:gd name="T5" fmla="*/ 60 h 152"/>
                <a:gd name="T6" fmla="*/ 1818 w 1824"/>
                <a:gd name="T7" fmla="*/ 46 h 152"/>
                <a:gd name="T8" fmla="*/ 1812 w 1824"/>
                <a:gd name="T9" fmla="*/ 32 h 152"/>
                <a:gd name="T10" fmla="*/ 1802 w 1824"/>
                <a:gd name="T11" fmla="*/ 22 h 152"/>
                <a:gd name="T12" fmla="*/ 1792 w 1824"/>
                <a:gd name="T13" fmla="*/ 12 h 152"/>
                <a:gd name="T14" fmla="*/ 1778 w 1824"/>
                <a:gd name="T15" fmla="*/ 6 h 152"/>
                <a:gd name="T16" fmla="*/ 1764 w 1824"/>
                <a:gd name="T17" fmla="*/ 2 h 152"/>
                <a:gd name="T18" fmla="*/ 1750 w 1824"/>
                <a:gd name="T19" fmla="*/ 0 h 152"/>
                <a:gd name="T20" fmla="*/ 74 w 1824"/>
                <a:gd name="T21" fmla="*/ 0 h 152"/>
                <a:gd name="T22" fmla="*/ 74 w 1824"/>
                <a:gd name="T23" fmla="*/ 0 h 152"/>
                <a:gd name="T24" fmla="*/ 60 w 1824"/>
                <a:gd name="T25" fmla="*/ 2 h 152"/>
                <a:gd name="T26" fmla="*/ 46 w 1824"/>
                <a:gd name="T27" fmla="*/ 6 h 152"/>
                <a:gd name="T28" fmla="*/ 32 w 1824"/>
                <a:gd name="T29" fmla="*/ 12 h 152"/>
                <a:gd name="T30" fmla="*/ 22 w 1824"/>
                <a:gd name="T31" fmla="*/ 22 h 152"/>
                <a:gd name="T32" fmla="*/ 12 w 1824"/>
                <a:gd name="T33" fmla="*/ 32 h 152"/>
                <a:gd name="T34" fmla="*/ 6 w 1824"/>
                <a:gd name="T35" fmla="*/ 46 h 152"/>
                <a:gd name="T36" fmla="*/ 2 w 1824"/>
                <a:gd name="T37" fmla="*/ 60 h 152"/>
                <a:gd name="T38" fmla="*/ 0 w 1824"/>
                <a:gd name="T39" fmla="*/ 74 h 152"/>
                <a:gd name="T40" fmla="*/ 0 w 1824"/>
                <a:gd name="T41" fmla="*/ 78 h 152"/>
                <a:gd name="T42" fmla="*/ 0 w 1824"/>
                <a:gd name="T43" fmla="*/ 78 h 152"/>
                <a:gd name="T44" fmla="*/ 2 w 1824"/>
                <a:gd name="T45" fmla="*/ 92 h 152"/>
                <a:gd name="T46" fmla="*/ 6 w 1824"/>
                <a:gd name="T47" fmla="*/ 106 h 152"/>
                <a:gd name="T48" fmla="*/ 12 w 1824"/>
                <a:gd name="T49" fmla="*/ 120 h 152"/>
                <a:gd name="T50" fmla="*/ 22 w 1824"/>
                <a:gd name="T51" fmla="*/ 130 h 152"/>
                <a:gd name="T52" fmla="*/ 32 w 1824"/>
                <a:gd name="T53" fmla="*/ 140 h 152"/>
                <a:gd name="T54" fmla="*/ 46 w 1824"/>
                <a:gd name="T55" fmla="*/ 146 h 152"/>
                <a:gd name="T56" fmla="*/ 60 w 1824"/>
                <a:gd name="T57" fmla="*/ 150 h 152"/>
                <a:gd name="T58" fmla="*/ 74 w 1824"/>
                <a:gd name="T59" fmla="*/ 152 h 152"/>
                <a:gd name="T60" fmla="*/ 1750 w 1824"/>
                <a:gd name="T61" fmla="*/ 152 h 152"/>
                <a:gd name="T62" fmla="*/ 1750 w 1824"/>
                <a:gd name="T63" fmla="*/ 152 h 152"/>
                <a:gd name="T64" fmla="*/ 1764 w 1824"/>
                <a:gd name="T65" fmla="*/ 150 h 152"/>
                <a:gd name="T66" fmla="*/ 1778 w 1824"/>
                <a:gd name="T67" fmla="*/ 146 h 152"/>
                <a:gd name="T68" fmla="*/ 1792 w 1824"/>
                <a:gd name="T69" fmla="*/ 140 h 152"/>
                <a:gd name="T70" fmla="*/ 1802 w 1824"/>
                <a:gd name="T71" fmla="*/ 130 h 152"/>
                <a:gd name="T72" fmla="*/ 1812 w 1824"/>
                <a:gd name="T73" fmla="*/ 120 h 152"/>
                <a:gd name="T74" fmla="*/ 1818 w 1824"/>
                <a:gd name="T75" fmla="*/ 106 h 152"/>
                <a:gd name="T76" fmla="*/ 1822 w 1824"/>
                <a:gd name="T77" fmla="*/ 92 h 152"/>
                <a:gd name="T78" fmla="*/ 1824 w 1824"/>
                <a:gd name="T79" fmla="*/ 78 h 152"/>
                <a:gd name="T80" fmla="*/ 1824 w 1824"/>
                <a:gd name="T81" fmla="*/ 7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24" h="152">
                  <a:moveTo>
                    <a:pt x="1824" y="74"/>
                  </a:moveTo>
                  <a:lnTo>
                    <a:pt x="1824" y="74"/>
                  </a:lnTo>
                  <a:lnTo>
                    <a:pt x="1822" y="60"/>
                  </a:lnTo>
                  <a:lnTo>
                    <a:pt x="1818" y="46"/>
                  </a:lnTo>
                  <a:lnTo>
                    <a:pt x="1812" y="32"/>
                  </a:lnTo>
                  <a:lnTo>
                    <a:pt x="1802" y="22"/>
                  </a:lnTo>
                  <a:lnTo>
                    <a:pt x="1792" y="12"/>
                  </a:lnTo>
                  <a:lnTo>
                    <a:pt x="1778" y="6"/>
                  </a:lnTo>
                  <a:lnTo>
                    <a:pt x="1764" y="2"/>
                  </a:lnTo>
                  <a:lnTo>
                    <a:pt x="1750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60" y="2"/>
                  </a:lnTo>
                  <a:lnTo>
                    <a:pt x="46" y="6"/>
                  </a:lnTo>
                  <a:lnTo>
                    <a:pt x="32" y="12"/>
                  </a:lnTo>
                  <a:lnTo>
                    <a:pt x="22" y="22"/>
                  </a:lnTo>
                  <a:lnTo>
                    <a:pt x="12" y="32"/>
                  </a:lnTo>
                  <a:lnTo>
                    <a:pt x="6" y="46"/>
                  </a:lnTo>
                  <a:lnTo>
                    <a:pt x="2" y="60"/>
                  </a:lnTo>
                  <a:lnTo>
                    <a:pt x="0" y="74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2" y="92"/>
                  </a:lnTo>
                  <a:lnTo>
                    <a:pt x="6" y="106"/>
                  </a:lnTo>
                  <a:lnTo>
                    <a:pt x="12" y="120"/>
                  </a:lnTo>
                  <a:lnTo>
                    <a:pt x="22" y="130"/>
                  </a:lnTo>
                  <a:lnTo>
                    <a:pt x="32" y="140"/>
                  </a:lnTo>
                  <a:lnTo>
                    <a:pt x="46" y="146"/>
                  </a:lnTo>
                  <a:lnTo>
                    <a:pt x="60" y="150"/>
                  </a:lnTo>
                  <a:lnTo>
                    <a:pt x="74" y="152"/>
                  </a:lnTo>
                  <a:lnTo>
                    <a:pt x="1750" y="152"/>
                  </a:lnTo>
                  <a:lnTo>
                    <a:pt x="1750" y="152"/>
                  </a:lnTo>
                  <a:lnTo>
                    <a:pt x="1764" y="150"/>
                  </a:lnTo>
                  <a:lnTo>
                    <a:pt x="1778" y="146"/>
                  </a:lnTo>
                  <a:lnTo>
                    <a:pt x="1792" y="140"/>
                  </a:lnTo>
                  <a:lnTo>
                    <a:pt x="1802" y="130"/>
                  </a:lnTo>
                  <a:lnTo>
                    <a:pt x="1812" y="120"/>
                  </a:lnTo>
                  <a:lnTo>
                    <a:pt x="1818" y="106"/>
                  </a:lnTo>
                  <a:lnTo>
                    <a:pt x="1822" y="92"/>
                  </a:lnTo>
                  <a:lnTo>
                    <a:pt x="1824" y="78"/>
                  </a:lnTo>
                  <a:lnTo>
                    <a:pt x="1824" y="7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 sz="1202" dirty="0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8782050" y="3973513"/>
              <a:ext cx="152400" cy="431800"/>
            </a:xfrm>
            <a:custGeom>
              <a:avLst/>
              <a:gdLst>
                <a:gd name="T0" fmla="*/ 96 w 96"/>
                <a:gd name="T1" fmla="*/ 46 h 272"/>
                <a:gd name="T2" fmla="*/ 96 w 96"/>
                <a:gd name="T3" fmla="*/ 46 h 272"/>
                <a:gd name="T4" fmla="*/ 96 w 96"/>
                <a:gd name="T5" fmla="*/ 36 h 272"/>
                <a:gd name="T6" fmla="*/ 92 w 96"/>
                <a:gd name="T7" fmla="*/ 28 h 272"/>
                <a:gd name="T8" fmla="*/ 88 w 96"/>
                <a:gd name="T9" fmla="*/ 20 h 272"/>
                <a:gd name="T10" fmla="*/ 82 w 96"/>
                <a:gd name="T11" fmla="*/ 14 h 272"/>
                <a:gd name="T12" fmla="*/ 76 w 96"/>
                <a:gd name="T13" fmla="*/ 8 h 272"/>
                <a:gd name="T14" fmla="*/ 68 w 96"/>
                <a:gd name="T15" fmla="*/ 4 h 272"/>
                <a:gd name="T16" fmla="*/ 60 w 96"/>
                <a:gd name="T17" fmla="*/ 0 h 272"/>
                <a:gd name="T18" fmla="*/ 50 w 96"/>
                <a:gd name="T19" fmla="*/ 0 h 272"/>
                <a:gd name="T20" fmla="*/ 46 w 96"/>
                <a:gd name="T21" fmla="*/ 0 h 272"/>
                <a:gd name="T22" fmla="*/ 46 w 96"/>
                <a:gd name="T23" fmla="*/ 0 h 272"/>
                <a:gd name="T24" fmla="*/ 36 w 96"/>
                <a:gd name="T25" fmla="*/ 0 h 272"/>
                <a:gd name="T26" fmla="*/ 28 w 96"/>
                <a:gd name="T27" fmla="*/ 4 h 272"/>
                <a:gd name="T28" fmla="*/ 20 w 96"/>
                <a:gd name="T29" fmla="*/ 8 h 272"/>
                <a:gd name="T30" fmla="*/ 14 w 96"/>
                <a:gd name="T31" fmla="*/ 14 h 272"/>
                <a:gd name="T32" fmla="*/ 8 w 96"/>
                <a:gd name="T33" fmla="*/ 20 h 272"/>
                <a:gd name="T34" fmla="*/ 4 w 96"/>
                <a:gd name="T35" fmla="*/ 28 h 272"/>
                <a:gd name="T36" fmla="*/ 0 w 96"/>
                <a:gd name="T37" fmla="*/ 36 h 272"/>
                <a:gd name="T38" fmla="*/ 0 w 96"/>
                <a:gd name="T39" fmla="*/ 46 h 272"/>
                <a:gd name="T40" fmla="*/ 0 w 96"/>
                <a:gd name="T41" fmla="*/ 226 h 272"/>
                <a:gd name="T42" fmla="*/ 0 w 96"/>
                <a:gd name="T43" fmla="*/ 226 h 272"/>
                <a:gd name="T44" fmla="*/ 0 w 96"/>
                <a:gd name="T45" fmla="*/ 236 h 272"/>
                <a:gd name="T46" fmla="*/ 4 w 96"/>
                <a:gd name="T47" fmla="*/ 244 h 272"/>
                <a:gd name="T48" fmla="*/ 8 w 96"/>
                <a:gd name="T49" fmla="*/ 252 h 272"/>
                <a:gd name="T50" fmla="*/ 14 w 96"/>
                <a:gd name="T51" fmla="*/ 258 h 272"/>
                <a:gd name="T52" fmla="*/ 20 w 96"/>
                <a:gd name="T53" fmla="*/ 264 h 272"/>
                <a:gd name="T54" fmla="*/ 28 w 96"/>
                <a:gd name="T55" fmla="*/ 268 h 272"/>
                <a:gd name="T56" fmla="*/ 36 w 96"/>
                <a:gd name="T57" fmla="*/ 272 h 272"/>
                <a:gd name="T58" fmla="*/ 46 w 96"/>
                <a:gd name="T59" fmla="*/ 272 h 272"/>
                <a:gd name="T60" fmla="*/ 50 w 96"/>
                <a:gd name="T61" fmla="*/ 272 h 272"/>
                <a:gd name="T62" fmla="*/ 50 w 96"/>
                <a:gd name="T63" fmla="*/ 272 h 272"/>
                <a:gd name="T64" fmla="*/ 60 w 96"/>
                <a:gd name="T65" fmla="*/ 272 h 272"/>
                <a:gd name="T66" fmla="*/ 68 w 96"/>
                <a:gd name="T67" fmla="*/ 268 h 272"/>
                <a:gd name="T68" fmla="*/ 76 w 96"/>
                <a:gd name="T69" fmla="*/ 264 h 272"/>
                <a:gd name="T70" fmla="*/ 82 w 96"/>
                <a:gd name="T71" fmla="*/ 258 h 272"/>
                <a:gd name="T72" fmla="*/ 88 w 96"/>
                <a:gd name="T73" fmla="*/ 252 h 272"/>
                <a:gd name="T74" fmla="*/ 92 w 96"/>
                <a:gd name="T75" fmla="*/ 244 h 272"/>
                <a:gd name="T76" fmla="*/ 96 w 96"/>
                <a:gd name="T77" fmla="*/ 236 h 272"/>
                <a:gd name="T78" fmla="*/ 96 w 96"/>
                <a:gd name="T79" fmla="*/ 226 h 272"/>
                <a:gd name="T80" fmla="*/ 96 w 96"/>
                <a:gd name="T81" fmla="*/ 46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6" h="272">
                  <a:moveTo>
                    <a:pt x="96" y="46"/>
                  </a:moveTo>
                  <a:lnTo>
                    <a:pt x="96" y="46"/>
                  </a:lnTo>
                  <a:lnTo>
                    <a:pt x="96" y="36"/>
                  </a:lnTo>
                  <a:lnTo>
                    <a:pt x="92" y="28"/>
                  </a:lnTo>
                  <a:lnTo>
                    <a:pt x="88" y="20"/>
                  </a:lnTo>
                  <a:lnTo>
                    <a:pt x="82" y="14"/>
                  </a:lnTo>
                  <a:lnTo>
                    <a:pt x="76" y="8"/>
                  </a:lnTo>
                  <a:lnTo>
                    <a:pt x="68" y="4"/>
                  </a:lnTo>
                  <a:lnTo>
                    <a:pt x="60" y="0"/>
                  </a:lnTo>
                  <a:lnTo>
                    <a:pt x="50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36" y="0"/>
                  </a:lnTo>
                  <a:lnTo>
                    <a:pt x="28" y="4"/>
                  </a:lnTo>
                  <a:lnTo>
                    <a:pt x="20" y="8"/>
                  </a:lnTo>
                  <a:lnTo>
                    <a:pt x="14" y="14"/>
                  </a:lnTo>
                  <a:lnTo>
                    <a:pt x="8" y="20"/>
                  </a:lnTo>
                  <a:lnTo>
                    <a:pt x="4" y="28"/>
                  </a:lnTo>
                  <a:lnTo>
                    <a:pt x="0" y="36"/>
                  </a:lnTo>
                  <a:lnTo>
                    <a:pt x="0" y="46"/>
                  </a:lnTo>
                  <a:lnTo>
                    <a:pt x="0" y="226"/>
                  </a:lnTo>
                  <a:lnTo>
                    <a:pt x="0" y="226"/>
                  </a:lnTo>
                  <a:lnTo>
                    <a:pt x="0" y="236"/>
                  </a:lnTo>
                  <a:lnTo>
                    <a:pt x="4" y="244"/>
                  </a:lnTo>
                  <a:lnTo>
                    <a:pt x="8" y="252"/>
                  </a:lnTo>
                  <a:lnTo>
                    <a:pt x="14" y="258"/>
                  </a:lnTo>
                  <a:lnTo>
                    <a:pt x="20" y="264"/>
                  </a:lnTo>
                  <a:lnTo>
                    <a:pt x="28" y="268"/>
                  </a:lnTo>
                  <a:lnTo>
                    <a:pt x="36" y="272"/>
                  </a:lnTo>
                  <a:lnTo>
                    <a:pt x="46" y="272"/>
                  </a:lnTo>
                  <a:lnTo>
                    <a:pt x="50" y="272"/>
                  </a:lnTo>
                  <a:lnTo>
                    <a:pt x="50" y="272"/>
                  </a:lnTo>
                  <a:lnTo>
                    <a:pt x="60" y="272"/>
                  </a:lnTo>
                  <a:lnTo>
                    <a:pt x="68" y="268"/>
                  </a:lnTo>
                  <a:lnTo>
                    <a:pt x="76" y="264"/>
                  </a:lnTo>
                  <a:lnTo>
                    <a:pt x="82" y="258"/>
                  </a:lnTo>
                  <a:lnTo>
                    <a:pt x="88" y="252"/>
                  </a:lnTo>
                  <a:lnTo>
                    <a:pt x="92" y="244"/>
                  </a:lnTo>
                  <a:lnTo>
                    <a:pt x="96" y="236"/>
                  </a:lnTo>
                  <a:lnTo>
                    <a:pt x="96" y="226"/>
                  </a:lnTo>
                  <a:lnTo>
                    <a:pt x="96" y="4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 sz="1202" dirty="0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8020050" y="4240213"/>
              <a:ext cx="546100" cy="533400"/>
            </a:xfrm>
            <a:custGeom>
              <a:avLst/>
              <a:gdLst>
                <a:gd name="T0" fmla="*/ 256 w 344"/>
                <a:gd name="T1" fmla="*/ 0 h 336"/>
                <a:gd name="T2" fmla="*/ 274 w 344"/>
                <a:gd name="T3" fmla="*/ 2 h 336"/>
                <a:gd name="T4" fmla="*/ 306 w 344"/>
                <a:gd name="T5" fmla="*/ 14 h 336"/>
                <a:gd name="T6" fmla="*/ 330 w 344"/>
                <a:gd name="T7" fmla="*/ 34 h 336"/>
                <a:gd name="T8" fmla="*/ 342 w 344"/>
                <a:gd name="T9" fmla="*/ 66 h 336"/>
                <a:gd name="T10" fmla="*/ 344 w 344"/>
                <a:gd name="T11" fmla="*/ 242 h 336"/>
                <a:gd name="T12" fmla="*/ 342 w 344"/>
                <a:gd name="T13" fmla="*/ 256 h 336"/>
                <a:gd name="T14" fmla="*/ 334 w 344"/>
                <a:gd name="T15" fmla="*/ 284 h 336"/>
                <a:gd name="T16" fmla="*/ 318 w 344"/>
                <a:gd name="T17" fmla="*/ 308 h 336"/>
                <a:gd name="T18" fmla="*/ 294 w 344"/>
                <a:gd name="T19" fmla="*/ 324 h 336"/>
                <a:gd name="T20" fmla="*/ 280 w 344"/>
                <a:gd name="T21" fmla="*/ 182 h 336"/>
                <a:gd name="T22" fmla="*/ 280 w 344"/>
                <a:gd name="T23" fmla="*/ 172 h 336"/>
                <a:gd name="T24" fmla="*/ 272 w 344"/>
                <a:gd name="T25" fmla="*/ 158 h 336"/>
                <a:gd name="T26" fmla="*/ 262 w 344"/>
                <a:gd name="T27" fmla="*/ 150 h 336"/>
                <a:gd name="T28" fmla="*/ 248 w 344"/>
                <a:gd name="T29" fmla="*/ 144 h 336"/>
                <a:gd name="T30" fmla="*/ 236 w 344"/>
                <a:gd name="T31" fmla="*/ 144 h 336"/>
                <a:gd name="T32" fmla="*/ 230 w 344"/>
                <a:gd name="T33" fmla="*/ 144 h 336"/>
                <a:gd name="T34" fmla="*/ 216 w 344"/>
                <a:gd name="T35" fmla="*/ 150 h 336"/>
                <a:gd name="T36" fmla="*/ 206 w 344"/>
                <a:gd name="T37" fmla="*/ 158 h 336"/>
                <a:gd name="T38" fmla="*/ 200 w 344"/>
                <a:gd name="T39" fmla="*/ 172 h 336"/>
                <a:gd name="T40" fmla="*/ 200 w 344"/>
                <a:gd name="T41" fmla="*/ 336 h 336"/>
                <a:gd name="T42" fmla="*/ 128 w 344"/>
                <a:gd name="T43" fmla="*/ 182 h 336"/>
                <a:gd name="T44" fmla="*/ 128 w 344"/>
                <a:gd name="T45" fmla="*/ 172 h 336"/>
                <a:gd name="T46" fmla="*/ 122 w 344"/>
                <a:gd name="T47" fmla="*/ 158 h 336"/>
                <a:gd name="T48" fmla="*/ 110 w 344"/>
                <a:gd name="T49" fmla="*/ 150 h 336"/>
                <a:gd name="T50" fmla="*/ 98 w 344"/>
                <a:gd name="T51" fmla="*/ 144 h 336"/>
                <a:gd name="T52" fmla="*/ 86 w 344"/>
                <a:gd name="T53" fmla="*/ 144 h 336"/>
                <a:gd name="T54" fmla="*/ 80 w 344"/>
                <a:gd name="T55" fmla="*/ 144 h 336"/>
                <a:gd name="T56" fmla="*/ 66 w 344"/>
                <a:gd name="T57" fmla="*/ 150 h 336"/>
                <a:gd name="T58" fmla="*/ 54 w 344"/>
                <a:gd name="T59" fmla="*/ 158 h 336"/>
                <a:gd name="T60" fmla="*/ 48 w 344"/>
                <a:gd name="T61" fmla="*/ 172 h 336"/>
                <a:gd name="T62" fmla="*/ 48 w 344"/>
                <a:gd name="T63" fmla="*/ 324 h 336"/>
                <a:gd name="T64" fmla="*/ 36 w 344"/>
                <a:gd name="T65" fmla="*/ 318 h 336"/>
                <a:gd name="T66" fmla="*/ 18 w 344"/>
                <a:gd name="T67" fmla="*/ 300 h 336"/>
                <a:gd name="T68" fmla="*/ 6 w 344"/>
                <a:gd name="T69" fmla="*/ 280 h 336"/>
                <a:gd name="T70" fmla="*/ 0 w 344"/>
                <a:gd name="T71" fmla="*/ 254 h 336"/>
                <a:gd name="T72" fmla="*/ 0 w 344"/>
                <a:gd name="T73" fmla="*/ 84 h 336"/>
                <a:gd name="T74" fmla="*/ 2 w 344"/>
                <a:gd name="T75" fmla="*/ 66 h 336"/>
                <a:gd name="T76" fmla="*/ 16 w 344"/>
                <a:gd name="T77" fmla="*/ 34 h 336"/>
                <a:gd name="T78" fmla="*/ 40 w 344"/>
                <a:gd name="T79" fmla="*/ 14 h 336"/>
                <a:gd name="T80" fmla="*/ 72 w 344"/>
                <a:gd name="T81" fmla="*/ 2 h 336"/>
                <a:gd name="T82" fmla="*/ 90 w 344"/>
                <a:gd name="T8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44" h="336">
                  <a:moveTo>
                    <a:pt x="90" y="0"/>
                  </a:moveTo>
                  <a:lnTo>
                    <a:pt x="256" y="0"/>
                  </a:lnTo>
                  <a:lnTo>
                    <a:pt x="256" y="0"/>
                  </a:lnTo>
                  <a:lnTo>
                    <a:pt x="274" y="2"/>
                  </a:lnTo>
                  <a:lnTo>
                    <a:pt x="290" y="6"/>
                  </a:lnTo>
                  <a:lnTo>
                    <a:pt x="306" y="14"/>
                  </a:lnTo>
                  <a:lnTo>
                    <a:pt x="318" y="22"/>
                  </a:lnTo>
                  <a:lnTo>
                    <a:pt x="330" y="34"/>
                  </a:lnTo>
                  <a:lnTo>
                    <a:pt x="338" y="50"/>
                  </a:lnTo>
                  <a:lnTo>
                    <a:pt x="342" y="66"/>
                  </a:lnTo>
                  <a:lnTo>
                    <a:pt x="344" y="84"/>
                  </a:lnTo>
                  <a:lnTo>
                    <a:pt x="344" y="242"/>
                  </a:lnTo>
                  <a:lnTo>
                    <a:pt x="344" y="242"/>
                  </a:lnTo>
                  <a:lnTo>
                    <a:pt x="342" y="256"/>
                  </a:lnTo>
                  <a:lnTo>
                    <a:pt x="340" y="272"/>
                  </a:lnTo>
                  <a:lnTo>
                    <a:pt x="334" y="284"/>
                  </a:lnTo>
                  <a:lnTo>
                    <a:pt x="328" y="296"/>
                  </a:lnTo>
                  <a:lnTo>
                    <a:pt x="318" y="308"/>
                  </a:lnTo>
                  <a:lnTo>
                    <a:pt x="306" y="316"/>
                  </a:lnTo>
                  <a:lnTo>
                    <a:pt x="294" y="324"/>
                  </a:lnTo>
                  <a:lnTo>
                    <a:pt x="280" y="328"/>
                  </a:lnTo>
                  <a:lnTo>
                    <a:pt x="280" y="182"/>
                  </a:lnTo>
                  <a:lnTo>
                    <a:pt x="280" y="182"/>
                  </a:lnTo>
                  <a:lnTo>
                    <a:pt x="280" y="172"/>
                  </a:lnTo>
                  <a:lnTo>
                    <a:pt x="276" y="166"/>
                  </a:lnTo>
                  <a:lnTo>
                    <a:pt x="272" y="158"/>
                  </a:lnTo>
                  <a:lnTo>
                    <a:pt x="268" y="154"/>
                  </a:lnTo>
                  <a:lnTo>
                    <a:pt x="262" y="150"/>
                  </a:lnTo>
                  <a:lnTo>
                    <a:pt x="256" y="146"/>
                  </a:lnTo>
                  <a:lnTo>
                    <a:pt x="248" y="144"/>
                  </a:lnTo>
                  <a:lnTo>
                    <a:pt x="240" y="144"/>
                  </a:lnTo>
                  <a:lnTo>
                    <a:pt x="236" y="144"/>
                  </a:lnTo>
                  <a:lnTo>
                    <a:pt x="236" y="144"/>
                  </a:lnTo>
                  <a:lnTo>
                    <a:pt x="230" y="144"/>
                  </a:lnTo>
                  <a:lnTo>
                    <a:pt x="222" y="146"/>
                  </a:lnTo>
                  <a:lnTo>
                    <a:pt x="216" y="150"/>
                  </a:lnTo>
                  <a:lnTo>
                    <a:pt x="212" y="154"/>
                  </a:lnTo>
                  <a:lnTo>
                    <a:pt x="206" y="158"/>
                  </a:lnTo>
                  <a:lnTo>
                    <a:pt x="202" y="166"/>
                  </a:lnTo>
                  <a:lnTo>
                    <a:pt x="200" y="172"/>
                  </a:lnTo>
                  <a:lnTo>
                    <a:pt x="200" y="182"/>
                  </a:lnTo>
                  <a:lnTo>
                    <a:pt x="200" y="336"/>
                  </a:lnTo>
                  <a:lnTo>
                    <a:pt x="128" y="336"/>
                  </a:lnTo>
                  <a:lnTo>
                    <a:pt x="128" y="182"/>
                  </a:lnTo>
                  <a:lnTo>
                    <a:pt x="128" y="182"/>
                  </a:lnTo>
                  <a:lnTo>
                    <a:pt x="128" y="172"/>
                  </a:lnTo>
                  <a:lnTo>
                    <a:pt x="124" y="166"/>
                  </a:lnTo>
                  <a:lnTo>
                    <a:pt x="122" y="158"/>
                  </a:lnTo>
                  <a:lnTo>
                    <a:pt x="116" y="154"/>
                  </a:lnTo>
                  <a:lnTo>
                    <a:pt x="110" y="150"/>
                  </a:lnTo>
                  <a:lnTo>
                    <a:pt x="104" y="146"/>
                  </a:lnTo>
                  <a:lnTo>
                    <a:pt x="98" y="144"/>
                  </a:lnTo>
                  <a:lnTo>
                    <a:pt x="90" y="144"/>
                  </a:lnTo>
                  <a:lnTo>
                    <a:pt x="86" y="144"/>
                  </a:lnTo>
                  <a:lnTo>
                    <a:pt x="86" y="144"/>
                  </a:lnTo>
                  <a:lnTo>
                    <a:pt x="80" y="144"/>
                  </a:lnTo>
                  <a:lnTo>
                    <a:pt x="72" y="146"/>
                  </a:lnTo>
                  <a:lnTo>
                    <a:pt x="66" y="150"/>
                  </a:lnTo>
                  <a:lnTo>
                    <a:pt x="60" y="154"/>
                  </a:lnTo>
                  <a:lnTo>
                    <a:pt x="54" y="158"/>
                  </a:lnTo>
                  <a:lnTo>
                    <a:pt x="52" y="166"/>
                  </a:lnTo>
                  <a:lnTo>
                    <a:pt x="48" y="172"/>
                  </a:lnTo>
                  <a:lnTo>
                    <a:pt x="48" y="182"/>
                  </a:lnTo>
                  <a:lnTo>
                    <a:pt x="48" y="324"/>
                  </a:lnTo>
                  <a:lnTo>
                    <a:pt x="48" y="324"/>
                  </a:lnTo>
                  <a:lnTo>
                    <a:pt x="36" y="318"/>
                  </a:lnTo>
                  <a:lnTo>
                    <a:pt x="28" y="310"/>
                  </a:lnTo>
                  <a:lnTo>
                    <a:pt x="18" y="300"/>
                  </a:lnTo>
                  <a:lnTo>
                    <a:pt x="12" y="290"/>
                  </a:lnTo>
                  <a:lnTo>
                    <a:pt x="6" y="280"/>
                  </a:lnTo>
                  <a:lnTo>
                    <a:pt x="4" y="268"/>
                  </a:lnTo>
                  <a:lnTo>
                    <a:pt x="0" y="254"/>
                  </a:lnTo>
                  <a:lnTo>
                    <a:pt x="0" y="242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2" y="66"/>
                  </a:lnTo>
                  <a:lnTo>
                    <a:pt x="8" y="50"/>
                  </a:lnTo>
                  <a:lnTo>
                    <a:pt x="16" y="34"/>
                  </a:lnTo>
                  <a:lnTo>
                    <a:pt x="26" y="22"/>
                  </a:lnTo>
                  <a:lnTo>
                    <a:pt x="40" y="14"/>
                  </a:lnTo>
                  <a:lnTo>
                    <a:pt x="56" y="6"/>
                  </a:lnTo>
                  <a:lnTo>
                    <a:pt x="72" y="2"/>
                  </a:lnTo>
                  <a:lnTo>
                    <a:pt x="90" y="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 sz="1202" dirty="0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10715625" y="5630863"/>
              <a:ext cx="1920875" cy="4800600"/>
            </a:xfrm>
            <a:custGeom>
              <a:avLst/>
              <a:gdLst>
                <a:gd name="T0" fmla="*/ 370 w 1210"/>
                <a:gd name="T1" fmla="*/ 140 h 3024"/>
                <a:gd name="T2" fmla="*/ 378 w 1210"/>
                <a:gd name="T3" fmla="*/ 108 h 3024"/>
                <a:gd name="T4" fmla="*/ 394 w 1210"/>
                <a:gd name="T5" fmla="*/ 78 h 3024"/>
                <a:gd name="T6" fmla="*/ 412 w 1210"/>
                <a:gd name="T7" fmla="*/ 52 h 3024"/>
                <a:gd name="T8" fmla="*/ 436 w 1210"/>
                <a:gd name="T9" fmla="*/ 32 h 3024"/>
                <a:gd name="T10" fmla="*/ 464 w 1210"/>
                <a:gd name="T11" fmla="*/ 16 h 3024"/>
                <a:gd name="T12" fmla="*/ 494 w 1210"/>
                <a:gd name="T13" fmla="*/ 4 h 3024"/>
                <a:gd name="T14" fmla="*/ 528 w 1210"/>
                <a:gd name="T15" fmla="*/ 0 h 3024"/>
                <a:gd name="T16" fmla="*/ 562 w 1210"/>
                <a:gd name="T17" fmla="*/ 2 h 3024"/>
                <a:gd name="T18" fmla="*/ 1064 w 1210"/>
                <a:gd name="T19" fmla="*/ 72 h 3024"/>
                <a:gd name="T20" fmla="*/ 1096 w 1210"/>
                <a:gd name="T21" fmla="*/ 80 h 3024"/>
                <a:gd name="T22" fmla="*/ 1126 w 1210"/>
                <a:gd name="T23" fmla="*/ 94 h 3024"/>
                <a:gd name="T24" fmla="*/ 1154 w 1210"/>
                <a:gd name="T25" fmla="*/ 112 h 3024"/>
                <a:gd name="T26" fmla="*/ 1176 w 1210"/>
                <a:gd name="T27" fmla="*/ 136 h 3024"/>
                <a:gd name="T28" fmla="*/ 1192 w 1210"/>
                <a:gd name="T29" fmla="*/ 162 h 3024"/>
                <a:gd name="T30" fmla="*/ 1204 w 1210"/>
                <a:gd name="T31" fmla="*/ 192 h 3024"/>
                <a:gd name="T32" fmla="*/ 1210 w 1210"/>
                <a:gd name="T33" fmla="*/ 224 h 3024"/>
                <a:gd name="T34" fmla="*/ 1208 w 1210"/>
                <a:gd name="T35" fmla="*/ 258 h 3024"/>
                <a:gd name="T36" fmla="*/ 838 w 1210"/>
                <a:gd name="T37" fmla="*/ 2878 h 3024"/>
                <a:gd name="T38" fmla="*/ 830 w 1210"/>
                <a:gd name="T39" fmla="*/ 2912 h 3024"/>
                <a:gd name="T40" fmla="*/ 816 w 1210"/>
                <a:gd name="T41" fmla="*/ 2942 h 3024"/>
                <a:gd name="T42" fmla="*/ 796 w 1210"/>
                <a:gd name="T43" fmla="*/ 2968 h 3024"/>
                <a:gd name="T44" fmla="*/ 772 w 1210"/>
                <a:gd name="T45" fmla="*/ 2990 h 3024"/>
                <a:gd name="T46" fmla="*/ 744 w 1210"/>
                <a:gd name="T47" fmla="*/ 3006 h 3024"/>
                <a:gd name="T48" fmla="*/ 714 w 1210"/>
                <a:gd name="T49" fmla="*/ 3018 h 3024"/>
                <a:gd name="T50" fmla="*/ 682 w 1210"/>
                <a:gd name="T51" fmla="*/ 3024 h 3024"/>
                <a:gd name="T52" fmla="*/ 646 w 1210"/>
                <a:gd name="T53" fmla="*/ 3022 h 3024"/>
                <a:gd name="T54" fmla="*/ 146 w 1210"/>
                <a:gd name="T55" fmla="*/ 2952 h 3024"/>
                <a:gd name="T56" fmla="*/ 112 w 1210"/>
                <a:gd name="T57" fmla="*/ 2944 h 3024"/>
                <a:gd name="T58" fmla="*/ 82 w 1210"/>
                <a:gd name="T59" fmla="*/ 2930 h 3024"/>
                <a:gd name="T60" fmla="*/ 56 w 1210"/>
                <a:gd name="T61" fmla="*/ 2910 h 3024"/>
                <a:gd name="T62" fmla="*/ 34 w 1210"/>
                <a:gd name="T63" fmla="*/ 2886 h 3024"/>
                <a:gd name="T64" fmla="*/ 16 w 1210"/>
                <a:gd name="T65" fmla="*/ 2858 h 3024"/>
                <a:gd name="T66" fmla="*/ 6 w 1210"/>
                <a:gd name="T67" fmla="*/ 2828 h 3024"/>
                <a:gd name="T68" fmla="*/ 0 w 1210"/>
                <a:gd name="T69" fmla="*/ 2794 h 3024"/>
                <a:gd name="T70" fmla="*/ 2 w 1210"/>
                <a:gd name="T71" fmla="*/ 2760 h 3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10" h="3024">
                  <a:moveTo>
                    <a:pt x="370" y="140"/>
                  </a:moveTo>
                  <a:lnTo>
                    <a:pt x="370" y="140"/>
                  </a:lnTo>
                  <a:lnTo>
                    <a:pt x="374" y="124"/>
                  </a:lnTo>
                  <a:lnTo>
                    <a:pt x="378" y="108"/>
                  </a:lnTo>
                  <a:lnTo>
                    <a:pt x="386" y="92"/>
                  </a:lnTo>
                  <a:lnTo>
                    <a:pt x="394" y="78"/>
                  </a:lnTo>
                  <a:lnTo>
                    <a:pt x="402" y="64"/>
                  </a:lnTo>
                  <a:lnTo>
                    <a:pt x="412" y="52"/>
                  </a:lnTo>
                  <a:lnTo>
                    <a:pt x="424" y="42"/>
                  </a:lnTo>
                  <a:lnTo>
                    <a:pt x="436" y="32"/>
                  </a:lnTo>
                  <a:lnTo>
                    <a:pt x="450" y="22"/>
                  </a:lnTo>
                  <a:lnTo>
                    <a:pt x="464" y="16"/>
                  </a:lnTo>
                  <a:lnTo>
                    <a:pt x="478" y="10"/>
                  </a:lnTo>
                  <a:lnTo>
                    <a:pt x="494" y="4"/>
                  </a:lnTo>
                  <a:lnTo>
                    <a:pt x="510" y="2"/>
                  </a:lnTo>
                  <a:lnTo>
                    <a:pt x="528" y="0"/>
                  </a:lnTo>
                  <a:lnTo>
                    <a:pt x="544" y="0"/>
                  </a:lnTo>
                  <a:lnTo>
                    <a:pt x="562" y="2"/>
                  </a:lnTo>
                  <a:lnTo>
                    <a:pt x="1064" y="72"/>
                  </a:lnTo>
                  <a:lnTo>
                    <a:pt x="1064" y="72"/>
                  </a:lnTo>
                  <a:lnTo>
                    <a:pt x="1080" y="76"/>
                  </a:lnTo>
                  <a:lnTo>
                    <a:pt x="1096" y="80"/>
                  </a:lnTo>
                  <a:lnTo>
                    <a:pt x="1112" y="86"/>
                  </a:lnTo>
                  <a:lnTo>
                    <a:pt x="1126" y="94"/>
                  </a:lnTo>
                  <a:lnTo>
                    <a:pt x="1140" y="102"/>
                  </a:lnTo>
                  <a:lnTo>
                    <a:pt x="1154" y="112"/>
                  </a:lnTo>
                  <a:lnTo>
                    <a:pt x="1164" y="124"/>
                  </a:lnTo>
                  <a:lnTo>
                    <a:pt x="1176" y="136"/>
                  </a:lnTo>
                  <a:lnTo>
                    <a:pt x="1184" y="148"/>
                  </a:lnTo>
                  <a:lnTo>
                    <a:pt x="1192" y="162"/>
                  </a:lnTo>
                  <a:lnTo>
                    <a:pt x="1198" y="178"/>
                  </a:lnTo>
                  <a:lnTo>
                    <a:pt x="1204" y="192"/>
                  </a:lnTo>
                  <a:lnTo>
                    <a:pt x="1208" y="208"/>
                  </a:lnTo>
                  <a:lnTo>
                    <a:pt x="1210" y="224"/>
                  </a:lnTo>
                  <a:lnTo>
                    <a:pt x="1210" y="242"/>
                  </a:lnTo>
                  <a:lnTo>
                    <a:pt x="1208" y="258"/>
                  </a:lnTo>
                  <a:lnTo>
                    <a:pt x="838" y="2878"/>
                  </a:lnTo>
                  <a:lnTo>
                    <a:pt x="838" y="2878"/>
                  </a:lnTo>
                  <a:lnTo>
                    <a:pt x="836" y="2896"/>
                  </a:lnTo>
                  <a:lnTo>
                    <a:pt x="830" y="2912"/>
                  </a:lnTo>
                  <a:lnTo>
                    <a:pt x="824" y="2928"/>
                  </a:lnTo>
                  <a:lnTo>
                    <a:pt x="816" y="2942"/>
                  </a:lnTo>
                  <a:lnTo>
                    <a:pt x="806" y="2956"/>
                  </a:lnTo>
                  <a:lnTo>
                    <a:pt x="796" y="2968"/>
                  </a:lnTo>
                  <a:lnTo>
                    <a:pt x="784" y="2980"/>
                  </a:lnTo>
                  <a:lnTo>
                    <a:pt x="772" y="2990"/>
                  </a:lnTo>
                  <a:lnTo>
                    <a:pt x="758" y="3000"/>
                  </a:lnTo>
                  <a:lnTo>
                    <a:pt x="744" y="3006"/>
                  </a:lnTo>
                  <a:lnTo>
                    <a:pt x="730" y="3014"/>
                  </a:lnTo>
                  <a:lnTo>
                    <a:pt x="714" y="3018"/>
                  </a:lnTo>
                  <a:lnTo>
                    <a:pt x="698" y="3022"/>
                  </a:lnTo>
                  <a:lnTo>
                    <a:pt x="682" y="3024"/>
                  </a:lnTo>
                  <a:lnTo>
                    <a:pt x="664" y="3024"/>
                  </a:lnTo>
                  <a:lnTo>
                    <a:pt x="646" y="3022"/>
                  </a:lnTo>
                  <a:lnTo>
                    <a:pt x="146" y="2952"/>
                  </a:lnTo>
                  <a:lnTo>
                    <a:pt x="146" y="2952"/>
                  </a:lnTo>
                  <a:lnTo>
                    <a:pt x="128" y="2948"/>
                  </a:lnTo>
                  <a:lnTo>
                    <a:pt x="112" y="2944"/>
                  </a:lnTo>
                  <a:lnTo>
                    <a:pt x="96" y="2936"/>
                  </a:lnTo>
                  <a:lnTo>
                    <a:pt x="82" y="2930"/>
                  </a:lnTo>
                  <a:lnTo>
                    <a:pt x="68" y="2920"/>
                  </a:lnTo>
                  <a:lnTo>
                    <a:pt x="56" y="2910"/>
                  </a:lnTo>
                  <a:lnTo>
                    <a:pt x="44" y="2898"/>
                  </a:lnTo>
                  <a:lnTo>
                    <a:pt x="34" y="2886"/>
                  </a:lnTo>
                  <a:lnTo>
                    <a:pt x="24" y="2872"/>
                  </a:lnTo>
                  <a:lnTo>
                    <a:pt x="16" y="2858"/>
                  </a:lnTo>
                  <a:lnTo>
                    <a:pt x="10" y="2844"/>
                  </a:lnTo>
                  <a:lnTo>
                    <a:pt x="6" y="2828"/>
                  </a:lnTo>
                  <a:lnTo>
                    <a:pt x="2" y="2812"/>
                  </a:lnTo>
                  <a:lnTo>
                    <a:pt x="0" y="2794"/>
                  </a:lnTo>
                  <a:lnTo>
                    <a:pt x="0" y="2778"/>
                  </a:lnTo>
                  <a:lnTo>
                    <a:pt x="2" y="2760"/>
                  </a:lnTo>
                  <a:lnTo>
                    <a:pt x="370" y="14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 sz="1202" dirty="0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11671300" y="5868988"/>
              <a:ext cx="361950" cy="365125"/>
            </a:xfrm>
            <a:custGeom>
              <a:avLst/>
              <a:gdLst>
                <a:gd name="T0" fmla="*/ 220 w 228"/>
                <a:gd name="T1" fmla="*/ 72 h 230"/>
                <a:gd name="T2" fmla="*/ 220 w 228"/>
                <a:gd name="T3" fmla="*/ 72 h 230"/>
                <a:gd name="T4" fmla="*/ 210 w 228"/>
                <a:gd name="T5" fmla="*/ 52 h 230"/>
                <a:gd name="T6" fmla="*/ 194 w 228"/>
                <a:gd name="T7" fmla="*/ 34 h 230"/>
                <a:gd name="T8" fmla="*/ 178 w 228"/>
                <a:gd name="T9" fmla="*/ 20 h 230"/>
                <a:gd name="T10" fmla="*/ 158 w 228"/>
                <a:gd name="T11" fmla="*/ 10 h 230"/>
                <a:gd name="T12" fmla="*/ 138 w 228"/>
                <a:gd name="T13" fmla="*/ 4 h 230"/>
                <a:gd name="T14" fmla="*/ 116 w 228"/>
                <a:gd name="T15" fmla="*/ 0 h 230"/>
                <a:gd name="T16" fmla="*/ 94 w 228"/>
                <a:gd name="T17" fmla="*/ 2 h 230"/>
                <a:gd name="T18" fmla="*/ 70 w 228"/>
                <a:gd name="T19" fmla="*/ 10 h 230"/>
                <a:gd name="T20" fmla="*/ 70 w 228"/>
                <a:gd name="T21" fmla="*/ 10 h 230"/>
                <a:gd name="T22" fmla="*/ 50 w 228"/>
                <a:gd name="T23" fmla="*/ 20 h 230"/>
                <a:gd name="T24" fmla="*/ 32 w 228"/>
                <a:gd name="T25" fmla="*/ 34 h 230"/>
                <a:gd name="T26" fmla="*/ 18 w 228"/>
                <a:gd name="T27" fmla="*/ 52 h 230"/>
                <a:gd name="T28" fmla="*/ 8 w 228"/>
                <a:gd name="T29" fmla="*/ 70 h 230"/>
                <a:gd name="T30" fmla="*/ 2 w 228"/>
                <a:gd name="T31" fmla="*/ 92 h 230"/>
                <a:gd name="T32" fmla="*/ 0 w 228"/>
                <a:gd name="T33" fmla="*/ 114 h 230"/>
                <a:gd name="T34" fmla="*/ 2 w 228"/>
                <a:gd name="T35" fmla="*/ 136 h 230"/>
                <a:gd name="T36" fmla="*/ 8 w 228"/>
                <a:gd name="T37" fmla="*/ 158 h 230"/>
                <a:gd name="T38" fmla="*/ 8 w 228"/>
                <a:gd name="T39" fmla="*/ 158 h 230"/>
                <a:gd name="T40" fmla="*/ 18 w 228"/>
                <a:gd name="T41" fmla="*/ 178 h 230"/>
                <a:gd name="T42" fmla="*/ 32 w 228"/>
                <a:gd name="T43" fmla="*/ 196 h 230"/>
                <a:gd name="T44" fmla="*/ 50 w 228"/>
                <a:gd name="T45" fmla="*/ 210 h 230"/>
                <a:gd name="T46" fmla="*/ 70 w 228"/>
                <a:gd name="T47" fmla="*/ 220 h 230"/>
                <a:gd name="T48" fmla="*/ 90 w 228"/>
                <a:gd name="T49" fmla="*/ 228 h 230"/>
                <a:gd name="T50" fmla="*/ 112 w 228"/>
                <a:gd name="T51" fmla="*/ 230 h 230"/>
                <a:gd name="T52" fmla="*/ 134 w 228"/>
                <a:gd name="T53" fmla="*/ 228 h 230"/>
                <a:gd name="T54" fmla="*/ 156 w 228"/>
                <a:gd name="T55" fmla="*/ 222 h 230"/>
                <a:gd name="T56" fmla="*/ 156 w 228"/>
                <a:gd name="T57" fmla="*/ 222 h 230"/>
                <a:gd name="T58" fmla="*/ 178 w 228"/>
                <a:gd name="T59" fmla="*/ 210 h 230"/>
                <a:gd name="T60" fmla="*/ 194 w 228"/>
                <a:gd name="T61" fmla="*/ 196 h 230"/>
                <a:gd name="T62" fmla="*/ 208 w 228"/>
                <a:gd name="T63" fmla="*/ 180 h 230"/>
                <a:gd name="T64" fmla="*/ 220 w 228"/>
                <a:gd name="T65" fmla="*/ 160 h 230"/>
                <a:gd name="T66" fmla="*/ 226 w 228"/>
                <a:gd name="T67" fmla="*/ 140 h 230"/>
                <a:gd name="T68" fmla="*/ 228 w 228"/>
                <a:gd name="T69" fmla="*/ 118 h 230"/>
                <a:gd name="T70" fmla="*/ 226 w 228"/>
                <a:gd name="T71" fmla="*/ 94 h 230"/>
                <a:gd name="T72" fmla="*/ 220 w 228"/>
                <a:gd name="T73" fmla="*/ 72 h 230"/>
                <a:gd name="T74" fmla="*/ 220 w 228"/>
                <a:gd name="T75" fmla="*/ 72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8" h="230">
                  <a:moveTo>
                    <a:pt x="220" y="72"/>
                  </a:moveTo>
                  <a:lnTo>
                    <a:pt x="220" y="72"/>
                  </a:lnTo>
                  <a:lnTo>
                    <a:pt x="210" y="52"/>
                  </a:lnTo>
                  <a:lnTo>
                    <a:pt x="194" y="34"/>
                  </a:lnTo>
                  <a:lnTo>
                    <a:pt x="178" y="20"/>
                  </a:lnTo>
                  <a:lnTo>
                    <a:pt x="158" y="10"/>
                  </a:lnTo>
                  <a:lnTo>
                    <a:pt x="138" y="4"/>
                  </a:lnTo>
                  <a:lnTo>
                    <a:pt x="116" y="0"/>
                  </a:lnTo>
                  <a:lnTo>
                    <a:pt x="94" y="2"/>
                  </a:lnTo>
                  <a:lnTo>
                    <a:pt x="70" y="10"/>
                  </a:lnTo>
                  <a:lnTo>
                    <a:pt x="70" y="10"/>
                  </a:lnTo>
                  <a:lnTo>
                    <a:pt x="50" y="20"/>
                  </a:lnTo>
                  <a:lnTo>
                    <a:pt x="32" y="34"/>
                  </a:lnTo>
                  <a:lnTo>
                    <a:pt x="18" y="52"/>
                  </a:lnTo>
                  <a:lnTo>
                    <a:pt x="8" y="70"/>
                  </a:lnTo>
                  <a:lnTo>
                    <a:pt x="2" y="92"/>
                  </a:lnTo>
                  <a:lnTo>
                    <a:pt x="0" y="114"/>
                  </a:lnTo>
                  <a:lnTo>
                    <a:pt x="2" y="136"/>
                  </a:lnTo>
                  <a:lnTo>
                    <a:pt x="8" y="158"/>
                  </a:lnTo>
                  <a:lnTo>
                    <a:pt x="8" y="158"/>
                  </a:lnTo>
                  <a:lnTo>
                    <a:pt x="18" y="178"/>
                  </a:lnTo>
                  <a:lnTo>
                    <a:pt x="32" y="196"/>
                  </a:lnTo>
                  <a:lnTo>
                    <a:pt x="50" y="210"/>
                  </a:lnTo>
                  <a:lnTo>
                    <a:pt x="70" y="220"/>
                  </a:lnTo>
                  <a:lnTo>
                    <a:pt x="90" y="228"/>
                  </a:lnTo>
                  <a:lnTo>
                    <a:pt x="112" y="230"/>
                  </a:lnTo>
                  <a:lnTo>
                    <a:pt x="134" y="228"/>
                  </a:lnTo>
                  <a:lnTo>
                    <a:pt x="156" y="222"/>
                  </a:lnTo>
                  <a:lnTo>
                    <a:pt x="156" y="222"/>
                  </a:lnTo>
                  <a:lnTo>
                    <a:pt x="178" y="210"/>
                  </a:lnTo>
                  <a:lnTo>
                    <a:pt x="194" y="196"/>
                  </a:lnTo>
                  <a:lnTo>
                    <a:pt x="208" y="180"/>
                  </a:lnTo>
                  <a:lnTo>
                    <a:pt x="220" y="160"/>
                  </a:lnTo>
                  <a:lnTo>
                    <a:pt x="226" y="140"/>
                  </a:lnTo>
                  <a:lnTo>
                    <a:pt x="228" y="118"/>
                  </a:lnTo>
                  <a:lnTo>
                    <a:pt x="226" y="94"/>
                  </a:lnTo>
                  <a:lnTo>
                    <a:pt x="220" y="72"/>
                  </a:lnTo>
                  <a:lnTo>
                    <a:pt x="220" y="72"/>
                  </a:lnTo>
                  <a:close/>
                </a:path>
              </a:pathLst>
            </a:custGeom>
            <a:solidFill>
              <a:srgbClr val="1231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 sz="1202" dirty="0"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11671300" y="5868988"/>
              <a:ext cx="285750" cy="361950"/>
            </a:xfrm>
            <a:custGeom>
              <a:avLst/>
              <a:gdLst>
                <a:gd name="T0" fmla="*/ 116 w 180"/>
                <a:gd name="T1" fmla="*/ 28 h 228"/>
                <a:gd name="T2" fmla="*/ 116 w 180"/>
                <a:gd name="T3" fmla="*/ 28 h 228"/>
                <a:gd name="T4" fmla="*/ 132 w 180"/>
                <a:gd name="T5" fmla="*/ 24 h 228"/>
                <a:gd name="T6" fmla="*/ 148 w 180"/>
                <a:gd name="T7" fmla="*/ 20 h 228"/>
                <a:gd name="T8" fmla="*/ 164 w 180"/>
                <a:gd name="T9" fmla="*/ 20 h 228"/>
                <a:gd name="T10" fmla="*/ 180 w 180"/>
                <a:gd name="T11" fmla="*/ 22 h 228"/>
                <a:gd name="T12" fmla="*/ 180 w 180"/>
                <a:gd name="T13" fmla="*/ 22 h 228"/>
                <a:gd name="T14" fmla="*/ 168 w 180"/>
                <a:gd name="T15" fmla="*/ 14 h 228"/>
                <a:gd name="T16" fmla="*/ 156 w 180"/>
                <a:gd name="T17" fmla="*/ 8 h 228"/>
                <a:gd name="T18" fmla="*/ 142 w 180"/>
                <a:gd name="T19" fmla="*/ 4 h 228"/>
                <a:gd name="T20" fmla="*/ 128 w 180"/>
                <a:gd name="T21" fmla="*/ 2 h 228"/>
                <a:gd name="T22" fmla="*/ 114 w 180"/>
                <a:gd name="T23" fmla="*/ 0 h 228"/>
                <a:gd name="T24" fmla="*/ 100 w 180"/>
                <a:gd name="T25" fmla="*/ 2 h 228"/>
                <a:gd name="T26" fmla="*/ 86 w 180"/>
                <a:gd name="T27" fmla="*/ 4 h 228"/>
                <a:gd name="T28" fmla="*/ 70 w 180"/>
                <a:gd name="T29" fmla="*/ 10 h 228"/>
                <a:gd name="T30" fmla="*/ 70 w 180"/>
                <a:gd name="T31" fmla="*/ 10 h 228"/>
                <a:gd name="T32" fmla="*/ 50 w 180"/>
                <a:gd name="T33" fmla="*/ 20 h 228"/>
                <a:gd name="T34" fmla="*/ 32 w 180"/>
                <a:gd name="T35" fmla="*/ 34 h 228"/>
                <a:gd name="T36" fmla="*/ 18 w 180"/>
                <a:gd name="T37" fmla="*/ 52 h 228"/>
                <a:gd name="T38" fmla="*/ 8 w 180"/>
                <a:gd name="T39" fmla="*/ 70 h 228"/>
                <a:gd name="T40" fmla="*/ 2 w 180"/>
                <a:gd name="T41" fmla="*/ 92 h 228"/>
                <a:gd name="T42" fmla="*/ 0 w 180"/>
                <a:gd name="T43" fmla="*/ 114 h 228"/>
                <a:gd name="T44" fmla="*/ 2 w 180"/>
                <a:gd name="T45" fmla="*/ 136 h 228"/>
                <a:gd name="T46" fmla="*/ 8 w 180"/>
                <a:gd name="T47" fmla="*/ 158 h 228"/>
                <a:gd name="T48" fmla="*/ 8 w 180"/>
                <a:gd name="T49" fmla="*/ 158 h 228"/>
                <a:gd name="T50" fmla="*/ 14 w 180"/>
                <a:gd name="T51" fmla="*/ 172 h 228"/>
                <a:gd name="T52" fmla="*/ 22 w 180"/>
                <a:gd name="T53" fmla="*/ 184 h 228"/>
                <a:gd name="T54" fmla="*/ 32 w 180"/>
                <a:gd name="T55" fmla="*/ 196 h 228"/>
                <a:gd name="T56" fmla="*/ 42 w 180"/>
                <a:gd name="T57" fmla="*/ 204 h 228"/>
                <a:gd name="T58" fmla="*/ 54 w 180"/>
                <a:gd name="T59" fmla="*/ 212 h 228"/>
                <a:gd name="T60" fmla="*/ 66 w 180"/>
                <a:gd name="T61" fmla="*/ 220 h 228"/>
                <a:gd name="T62" fmla="*/ 80 w 180"/>
                <a:gd name="T63" fmla="*/ 224 h 228"/>
                <a:gd name="T64" fmla="*/ 94 w 180"/>
                <a:gd name="T65" fmla="*/ 228 h 228"/>
                <a:gd name="T66" fmla="*/ 94 w 180"/>
                <a:gd name="T67" fmla="*/ 228 h 228"/>
                <a:gd name="T68" fmla="*/ 80 w 180"/>
                <a:gd name="T69" fmla="*/ 218 h 228"/>
                <a:gd name="T70" fmla="*/ 70 w 180"/>
                <a:gd name="T71" fmla="*/ 206 h 228"/>
                <a:gd name="T72" fmla="*/ 60 w 180"/>
                <a:gd name="T73" fmla="*/ 192 h 228"/>
                <a:gd name="T74" fmla="*/ 54 w 180"/>
                <a:gd name="T75" fmla="*/ 178 h 228"/>
                <a:gd name="T76" fmla="*/ 54 w 180"/>
                <a:gd name="T77" fmla="*/ 178 h 228"/>
                <a:gd name="T78" fmla="*/ 46 w 180"/>
                <a:gd name="T79" fmla="*/ 156 h 228"/>
                <a:gd name="T80" fmla="*/ 46 w 180"/>
                <a:gd name="T81" fmla="*/ 134 h 228"/>
                <a:gd name="T82" fmla="*/ 48 w 180"/>
                <a:gd name="T83" fmla="*/ 112 h 228"/>
                <a:gd name="T84" fmla="*/ 54 w 180"/>
                <a:gd name="T85" fmla="*/ 90 h 228"/>
                <a:gd name="T86" fmla="*/ 64 w 180"/>
                <a:gd name="T87" fmla="*/ 70 h 228"/>
                <a:gd name="T88" fmla="*/ 78 w 180"/>
                <a:gd name="T89" fmla="*/ 54 h 228"/>
                <a:gd name="T90" fmla="*/ 96 w 180"/>
                <a:gd name="T91" fmla="*/ 40 h 228"/>
                <a:gd name="T92" fmla="*/ 116 w 180"/>
                <a:gd name="T93" fmla="*/ 28 h 228"/>
                <a:gd name="T94" fmla="*/ 116 w 180"/>
                <a:gd name="T95" fmla="*/ 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0" h="228">
                  <a:moveTo>
                    <a:pt x="116" y="28"/>
                  </a:moveTo>
                  <a:lnTo>
                    <a:pt x="116" y="28"/>
                  </a:lnTo>
                  <a:lnTo>
                    <a:pt x="132" y="24"/>
                  </a:lnTo>
                  <a:lnTo>
                    <a:pt x="148" y="20"/>
                  </a:lnTo>
                  <a:lnTo>
                    <a:pt x="164" y="20"/>
                  </a:lnTo>
                  <a:lnTo>
                    <a:pt x="180" y="22"/>
                  </a:lnTo>
                  <a:lnTo>
                    <a:pt x="180" y="22"/>
                  </a:lnTo>
                  <a:lnTo>
                    <a:pt x="168" y="14"/>
                  </a:lnTo>
                  <a:lnTo>
                    <a:pt x="156" y="8"/>
                  </a:lnTo>
                  <a:lnTo>
                    <a:pt x="142" y="4"/>
                  </a:lnTo>
                  <a:lnTo>
                    <a:pt x="128" y="2"/>
                  </a:lnTo>
                  <a:lnTo>
                    <a:pt x="114" y="0"/>
                  </a:lnTo>
                  <a:lnTo>
                    <a:pt x="100" y="2"/>
                  </a:lnTo>
                  <a:lnTo>
                    <a:pt x="86" y="4"/>
                  </a:lnTo>
                  <a:lnTo>
                    <a:pt x="70" y="10"/>
                  </a:lnTo>
                  <a:lnTo>
                    <a:pt x="70" y="10"/>
                  </a:lnTo>
                  <a:lnTo>
                    <a:pt x="50" y="20"/>
                  </a:lnTo>
                  <a:lnTo>
                    <a:pt x="32" y="34"/>
                  </a:lnTo>
                  <a:lnTo>
                    <a:pt x="18" y="52"/>
                  </a:lnTo>
                  <a:lnTo>
                    <a:pt x="8" y="70"/>
                  </a:lnTo>
                  <a:lnTo>
                    <a:pt x="2" y="92"/>
                  </a:lnTo>
                  <a:lnTo>
                    <a:pt x="0" y="114"/>
                  </a:lnTo>
                  <a:lnTo>
                    <a:pt x="2" y="136"/>
                  </a:lnTo>
                  <a:lnTo>
                    <a:pt x="8" y="158"/>
                  </a:lnTo>
                  <a:lnTo>
                    <a:pt x="8" y="158"/>
                  </a:lnTo>
                  <a:lnTo>
                    <a:pt x="14" y="172"/>
                  </a:lnTo>
                  <a:lnTo>
                    <a:pt x="22" y="184"/>
                  </a:lnTo>
                  <a:lnTo>
                    <a:pt x="32" y="196"/>
                  </a:lnTo>
                  <a:lnTo>
                    <a:pt x="42" y="204"/>
                  </a:lnTo>
                  <a:lnTo>
                    <a:pt x="54" y="212"/>
                  </a:lnTo>
                  <a:lnTo>
                    <a:pt x="66" y="220"/>
                  </a:lnTo>
                  <a:lnTo>
                    <a:pt x="80" y="224"/>
                  </a:lnTo>
                  <a:lnTo>
                    <a:pt x="94" y="228"/>
                  </a:lnTo>
                  <a:lnTo>
                    <a:pt x="94" y="228"/>
                  </a:lnTo>
                  <a:lnTo>
                    <a:pt x="80" y="218"/>
                  </a:lnTo>
                  <a:lnTo>
                    <a:pt x="70" y="206"/>
                  </a:lnTo>
                  <a:lnTo>
                    <a:pt x="60" y="192"/>
                  </a:lnTo>
                  <a:lnTo>
                    <a:pt x="54" y="178"/>
                  </a:lnTo>
                  <a:lnTo>
                    <a:pt x="54" y="178"/>
                  </a:lnTo>
                  <a:lnTo>
                    <a:pt x="46" y="156"/>
                  </a:lnTo>
                  <a:lnTo>
                    <a:pt x="46" y="134"/>
                  </a:lnTo>
                  <a:lnTo>
                    <a:pt x="48" y="112"/>
                  </a:lnTo>
                  <a:lnTo>
                    <a:pt x="54" y="90"/>
                  </a:lnTo>
                  <a:lnTo>
                    <a:pt x="64" y="70"/>
                  </a:lnTo>
                  <a:lnTo>
                    <a:pt x="78" y="54"/>
                  </a:lnTo>
                  <a:lnTo>
                    <a:pt x="96" y="40"/>
                  </a:lnTo>
                  <a:lnTo>
                    <a:pt x="116" y="28"/>
                  </a:lnTo>
                  <a:lnTo>
                    <a:pt x="116" y="28"/>
                  </a:lnTo>
                  <a:close/>
                </a:path>
              </a:pathLst>
            </a:custGeom>
            <a:solidFill>
              <a:srgbClr val="1231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 sz="1202" dirty="0"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12134850" y="5494338"/>
              <a:ext cx="2359025" cy="4797425"/>
            </a:xfrm>
            <a:custGeom>
              <a:avLst/>
              <a:gdLst>
                <a:gd name="T0" fmla="*/ 6 w 1486"/>
                <a:gd name="T1" fmla="*/ 332 h 3022"/>
                <a:gd name="T2" fmla="*/ 0 w 1486"/>
                <a:gd name="T3" fmla="*/ 298 h 3022"/>
                <a:gd name="T4" fmla="*/ 2 w 1486"/>
                <a:gd name="T5" fmla="*/ 266 h 3022"/>
                <a:gd name="T6" fmla="*/ 10 w 1486"/>
                <a:gd name="T7" fmla="*/ 234 h 3022"/>
                <a:gd name="T8" fmla="*/ 24 w 1486"/>
                <a:gd name="T9" fmla="*/ 206 h 3022"/>
                <a:gd name="T10" fmla="*/ 44 w 1486"/>
                <a:gd name="T11" fmla="*/ 182 h 3022"/>
                <a:gd name="T12" fmla="*/ 68 w 1486"/>
                <a:gd name="T13" fmla="*/ 160 h 3022"/>
                <a:gd name="T14" fmla="*/ 96 w 1486"/>
                <a:gd name="T15" fmla="*/ 142 h 3022"/>
                <a:gd name="T16" fmla="*/ 128 w 1486"/>
                <a:gd name="T17" fmla="*/ 132 h 3022"/>
                <a:gd name="T18" fmla="*/ 620 w 1486"/>
                <a:gd name="T19" fmla="*/ 6 h 3022"/>
                <a:gd name="T20" fmla="*/ 654 w 1486"/>
                <a:gd name="T21" fmla="*/ 0 h 3022"/>
                <a:gd name="T22" fmla="*/ 686 w 1486"/>
                <a:gd name="T23" fmla="*/ 2 h 3022"/>
                <a:gd name="T24" fmla="*/ 718 w 1486"/>
                <a:gd name="T25" fmla="*/ 8 h 3022"/>
                <a:gd name="T26" fmla="*/ 748 w 1486"/>
                <a:gd name="T27" fmla="*/ 22 h 3022"/>
                <a:gd name="T28" fmla="*/ 774 w 1486"/>
                <a:gd name="T29" fmla="*/ 40 h 3022"/>
                <a:gd name="T30" fmla="*/ 796 w 1486"/>
                <a:gd name="T31" fmla="*/ 62 h 3022"/>
                <a:gd name="T32" fmla="*/ 812 w 1486"/>
                <a:gd name="T33" fmla="*/ 90 h 3022"/>
                <a:gd name="T34" fmla="*/ 824 w 1486"/>
                <a:gd name="T35" fmla="*/ 122 h 3022"/>
                <a:gd name="T36" fmla="*/ 1482 w 1486"/>
                <a:gd name="T37" fmla="*/ 2686 h 3022"/>
                <a:gd name="T38" fmla="*/ 1486 w 1486"/>
                <a:gd name="T39" fmla="*/ 2720 h 3022"/>
                <a:gd name="T40" fmla="*/ 1486 w 1486"/>
                <a:gd name="T41" fmla="*/ 2752 h 3022"/>
                <a:gd name="T42" fmla="*/ 1476 w 1486"/>
                <a:gd name="T43" fmla="*/ 2784 h 3022"/>
                <a:gd name="T44" fmla="*/ 1464 w 1486"/>
                <a:gd name="T45" fmla="*/ 2814 h 3022"/>
                <a:gd name="T46" fmla="*/ 1444 w 1486"/>
                <a:gd name="T47" fmla="*/ 2840 h 3022"/>
                <a:gd name="T48" fmla="*/ 1420 w 1486"/>
                <a:gd name="T49" fmla="*/ 2862 h 3022"/>
                <a:gd name="T50" fmla="*/ 1392 w 1486"/>
                <a:gd name="T51" fmla="*/ 2880 h 3022"/>
                <a:gd name="T52" fmla="*/ 1360 w 1486"/>
                <a:gd name="T53" fmla="*/ 2890 h 3022"/>
                <a:gd name="T54" fmla="*/ 868 w 1486"/>
                <a:gd name="T55" fmla="*/ 3016 h 3022"/>
                <a:gd name="T56" fmla="*/ 834 w 1486"/>
                <a:gd name="T57" fmla="*/ 3022 h 3022"/>
                <a:gd name="T58" fmla="*/ 802 w 1486"/>
                <a:gd name="T59" fmla="*/ 3020 h 3022"/>
                <a:gd name="T60" fmla="*/ 770 w 1486"/>
                <a:gd name="T61" fmla="*/ 3012 h 3022"/>
                <a:gd name="T62" fmla="*/ 740 w 1486"/>
                <a:gd name="T63" fmla="*/ 2998 h 3022"/>
                <a:gd name="T64" fmla="*/ 714 w 1486"/>
                <a:gd name="T65" fmla="*/ 2980 h 3022"/>
                <a:gd name="T66" fmla="*/ 692 w 1486"/>
                <a:gd name="T67" fmla="*/ 2956 h 3022"/>
                <a:gd name="T68" fmla="*/ 674 w 1486"/>
                <a:gd name="T69" fmla="*/ 2928 h 3022"/>
                <a:gd name="T70" fmla="*/ 662 w 1486"/>
                <a:gd name="T71" fmla="*/ 2896 h 3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86" h="3022">
                  <a:moveTo>
                    <a:pt x="6" y="332"/>
                  </a:moveTo>
                  <a:lnTo>
                    <a:pt x="6" y="332"/>
                  </a:lnTo>
                  <a:lnTo>
                    <a:pt x="2" y="316"/>
                  </a:lnTo>
                  <a:lnTo>
                    <a:pt x="0" y="298"/>
                  </a:lnTo>
                  <a:lnTo>
                    <a:pt x="0" y="282"/>
                  </a:lnTo>
                  <a:lnTo>
                    <a:pt x="2" y="266"/>
                  </a:lnTo>
                  <a:lnTo>
                    <a:pt x="6" y="250"/>
                  </a:lnTo>
                  <a:lnTo>
                    <a:pt x="10" y="234"/>
                  </a:lnTo>
                  <a:lnTo>
                    <a:pt x="16" y="220"/>
                  </a:lnTo>
                  <a:lnTo>
                    <a:pt x="24" y="206"/>
                  </a:lnTo>
                  <a:lnTo>
                    <a:pt x="34" y="194"/>
                  </a:lnTo>
                  <a:lnTo>
                    <a:pt x="44" y="182"/>
                  </a:lnTo>
                  <a:lnTo>
                    <a:pt x="56" y="170"/>
                  </a:lnTo>
                  <a:lnTo>
                    <a:pt x="68" y="160"/>
                  </a:lnTo>
                  <a:lnTo>
                    <a:pt x="82" y="150"/>
                  </a:lnTo>
                  <a:lnTo>
                    <a:pt x="96" y="142"/>
                  </a:lnTo>
                  <a:lnTo>
                    <a:pt x="112" y="136"/>
                  </a:lnTo>
                  <a:lnTo>
                    <a:pt x="128" y="132"/>
                  </a:lnTo>
                  <a:lnTo>
                    <a:pt x="620" y="6"/>
                  </a:lnTo>
                  <a:lnTo>
                    <a:pt x="620" y="6"/>
                  </a:lnTo>
                  <a:lnTo>
                    <a:pt x="636" y="2"/>
                  </a:lnTo>
                  <a:lnTo>
                    <a:pt x="654" y="0"/>
                  </a:lnTo>
                  <a:lnTo>
                    <a:pt x="670" y="0"/>
                  </a:lnTo>
                  <a:lnTo>
                    <a:pt x="686" y="2"/>
                  </a:lnTo>
                  <a:lnTo>
                    <a:pt x="702" y="4"/>
                  </a:lnTo>
                  <a:lnTo>
                    <a:pt x="718" y="8"/>
                  </a:lnTo>
                  <a:lnTo>
                    <a:pt x="734" y="14"/>
                  </a:lnTo>
                  <a:lnTo>
                    <a:pt x="748" y="22"/>
                  </a:lnTo>
                  <a:lnTo>
                    <a:pt x="760" y="30"/>
                  </a:lnTo>
                  <a:lnTo>
                    <a:pt x="774" y="40"/>
                  </a:lnTo>
                  <a:lnTo>
                    <a:pt x="786" y="50"/>
                  </a:lnTo>
                  <a:lnTo>
                    <a:pt x="796" y="62"/>
                  </a:lnTo>
                  <a:lnTo>
                    <a:pt x="804" y="76"/>
                  </a:lnTo>
                  <a:lnTo>
                    <a:pt x="812" y="90"/>
                  </a:lnTo>
                  <a:lnTo>
                    <a:pt x="820" y="106"/>
                  </a:lnTo>
                  <a:lnTo>
                    <a:pt x="824" y="122"/>
                  </a:lnTo>
                  <a:lnTo>
                    <a:pt x="1482" y="2686"/>
                  </a:lnTo>
                  <a:lnTo>
                    <a:pt x="1482" y="2686"/>
                  </a:lnTo>
                  <a:lnTo>
                    <a:pt x="1486" y="2702"/>
                  </a:lnTo>
                  <a:lnTo>
                    <a:pt x="1486" y="2720"/>
                  </a:lnTo>
                  <a:lnTo>
                    <a:pt x="1486" y="2736"/>
                  </a:lnTo>
                  <a:lnTo>
                    <a:pt x="1486" y="2752"/>
                  </a:lnTo>
                  <a:lnTo>
                    <a:pt x="1482" y="2768"/>
                  </a:lnTo>
                  <a:lnTo>
                    <a:pt x="1476" y="2784"/>
                  </a:lnTo>
                  <a:lnTo>
                    <a:pt x="1470" y="2798"/>
                  </a:lnTo>
                  <a:lnTo>
                    <a:pt x="1464" y="2814"/>
                  </a:lnTo>
                  <a:lnTo>
                    <a:pt x="1454" y="2826"/>
                  </a:lnTo>
                  <a:lnTo>
                    <a:pt x="1444" y="2840"/>
                  </a:lnTo>
                  <a:lnTo>
                    <a:pt x="1432" y="2852"/>
                  </a:lnTo>
                  <a:lnTo>
                    <a:pt x="1420" y="2862"/>
                  </a:lnTo>
                  <a:lnTo>
                    <a:pt x="1406" y="2872"/>
                  </a:lnTo>
                  <a:lnTo>
                    <a:pt x="1392" y="2880"/>
                  </a:lnTo>
                  <a:lnTo>
                    <a:pt x="1376" y="2886"/>
                  </a:lnTo>
                  <a:lnTo>
                    <a:pt x="1360" y="2890"/>
                  </a:lnTo>
                  <a:lnTo>
                    <a:pt x="868" y="3016"/>
                  </a:lnTo>
                  <a:lnTo>
                    <a:pt x="868" y="3016"/>
                  </a:lnTo>
                  <a:lnTo>
                    <a:pt x="852" y="3020"/>
                  </a:lnTo>
                  <a:lnTo>
                    <a:pt x="834" y="3022"/>
                  </a:lnTo>
                  <a:lnTo>
                    <a:pt x="818" y="3022"/>
                  </a:lnTo>
                  <a:lnTo>
                    <a:pt x="802" y="3020"/>
                  </a:lnTo>
                  <a:lnTo>
                    <a:pt x="786" y="3018"/>
                  </a:lnTo>
                  <a:lnTo>
                    <a:pt x="770" y="3012"/>
                  </a:lnTo>
                  <a:lnTo>
                    <a:pt x="754" y="3006"/>
                  </a:lnTo>
                  <a:lnTo>
                    <a:pt x="740" y="2998"/>
                  </a:lnTo>
                  <a:lnTo>
                    <a:pt x="726" y="2990"/>
                  </a:lnTo>
                  <a:lnTo>
                    <a:pt x="714" y="2980"/>
                  </a:lnTo>
                  <a:lnTo>
                    <a:pt x="702" y="2968"/>
                  </a:lnTo>
                  <a:lnTo>
                    <a:pt x="692" y="2956"/>
                  </a:lnTo>
                  <a:lnTo>
                    <a:pt x="682" y="2942"/>
                  </a:lnTo>
                  <a:lnTo>
                    <a:pt x="674" y="2928"/>
                  </a:lnTo>
                  <a:lnTo>
                    <a:pt x="668" y="2912"/>
                  </a:lnTo>
                  <a:lnTo>
                    <a:pt x="662" y="2896"/>
                  </a:lnTo>
                  <a:lnTo>
                    <a:pt x="6" y="33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 sz="1202" dirty="0"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12544425" y="5815013"/>
              <a:ext cx="361950" cy="361950"/>
            </a:xfrm>
            <a:custGeom>
              <a:avLst/>
              <a:gdLst>
                <a:gd name="T0" fmla="*/ 196 w 228"/>
                <a:gd name="T1" fmla="*/ 34 h 228"/>
                <a:gd name="T2" fmla="*/ 196 w 228"/>
                <a:gd name="T3" fmla="*/ 34 h 228"/>
                <a:gd name="T4" fmla="*/ 178 w 228"/>
                <a:gd name="T5" fmla="*/ 20 h 228"/>
                <a:gd name="T6" fmla="*/ 158 w 228"/>
                <a:gd name="T7" fmla="*/ 8 h 228"/>
                <a:gd name="T8" fmla="*/ 138 w 228"/>
                <a:gd name="T9" fmla="*/ 2 h 228"/>
                <a:gd name="T10" fmla="*/ 116 w 228"/>
                <a:gd name="T11" fmla="*/ 0 h 228"/>
                <a:gd name="T12" fmla="*/ 94 w 228"/>
                <a:gd name="T13" fmla="*/ 2 h 228"/>
                <a:gd name="T14" fmla="*/ 72 w 228"/>
                <a:gd name="T15" fmla="*/ 8 h 228"/>
                <a:gd name="T16" fmla="*/ 52 w 228"/>
                <a:gd name="T17" fmla="*/ 18 h 228"/>
                <a:gd name="T18" fmla="*/ 34 w 228"/>
                <a:gd name="T19" fmla="*/ 32 h 228"/>
                <a:gd name="T20" fmla="*/ 34 w 228"/>
                <a:gd name="T21" fmla="*/ 32 h 228"/>
                <a:gd name="T22" fmla="*/ 20 w 228"/>
                <a:gd name="T23" fmla="*/ 50 h 228"/>
                <a:gd name="T24" fmla="*/ 8 w 228"/>
                <a:gd name="T25" fmla="*/ 70 h 228"/>
                <a:gd name="T26" fmla="*/ 2 w 228"/>
                <a:gd name="T27" fmla="*/ 92 h 228"/>
                <a:gd name="T28" fmla="*/ 0 w 228"/>
                <a:gd name="T29" fmla="*/ 112 h 228"/>
                <a:gd name="T30" fmla="*/ 2 w 228"/>
                <a:gd name="T31" fmla="*/ 134 h 228"/>
                <a:gd name="T32" fmla="*/ 8 w 228"/>
                <a:gd name="T33" fmla="*/ 156 h 228"/>
                <a:gd name="T34" fmla="*/ 18 w 228"/>
                <a:gd name="T35" fmla="*/ 176 h 228"/>
                <a:gd name="T36" fmla="*/ 32 w 228"/>
                <a:gd name="T37" fmla="*/ 194 h 228"/>
                <a:gd name="T38" fmla="*/ 32 w 228"/>
                <a:gd name="T39" fmla="*/ 194 h 228"/>
                <a:gd name="T40" fmla="*/ 50 w 228"/>
                <a:gd name="T41" fmla="*/ 210 h 228"/>
                <a:gd name="T42" fmla="*/ 70 w 228"/>
                <a:gd name="T43" fmla="*/ 220 h 228"/>
                <a:gd name="T44" fmla="*/ 92 w 228"/>
                <a:gd name="T45" fmla="*/ 226 h 228"/>
                <a:gd name="T46" fmla="*/ 112 w 228"/>
                <a:gd name="T47" fmla="*/ 228 h 228"/>
                <a:gd name="T48" fmla="*/ 134 w 228"/>
                <a:gd name="T49" fmla="*/ 226 h 228"/>
                <a:gd name="T50" fmla="*/ 156 w 228"/>
                <a:gd name="T51" fmla="*/ 220 h 228"/>
                <a:gd name="T52" fmla="*/ 176 w 228"/>
                <a:gd name="T53" fmla="*/ 210 h 228"/>
                <a:gd name="T54" fmla="*/ 194 w 228"/>
                <a:gd name="T55" fmla="*/ 196 h 228"/>
                <a:gd name="T56" fmla="*/ 194 w 228"/>
                <a:gd name="T57" fmla="*/ 196 h 228"/>
                <a:gd name="T58" fmla="*/ 210 w 228"/>
                <a:gd name="T59" fmla="*/ 178 h 228"/>
                <a:gd name="T60" fmla="*/ 220 w 228"/>
                <a:gd name="T61" fmla="*/ 158 h 228"/>
                <a:gd name="T62" fmla="*/ 226 w 228"/>
                <a:gd name="T63" fmla="*/ 138 h 228"/>
                <a:gd name="T64" fmla="*/ 228 w 228"/>
                <a:gd name="T65" fmla="*/ 116 h 228"/>
                <a:gd name="T66" fmla="*/ 226 w 228"/>
                <a:gd name="T67" fmla="*/ 94 h 228"/>
                <a:gd name="T68" fmla="*/ 220 w 228"/>
                <a:gd name="T69" fmla="*/ 72 h 228"/>
                <a:gd name="T70" fmla="*/ 210 w 228"/>
                <a:gd name="T71" fmla="*/ 52 h 228"/>
                <a:gd name="T72" fmla="*/ 196 w 228"/>
                <a:gd name="T73" fmla="*/ 34 h 228"/>
                <a:gd name="T74" fmla="*/ 196 w 228"/>
                <a:gd name="T75" fmla="*/ 34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8" h="228">
                  <a:moveTo>
                    <a:pt x="196" y="34"/>
                  </a:moveTo>
                  <a:lnTo>
                    <a:pt x="196" y="34"/>
                  </a:lnTo>
                  <a:lnTo>
                    <a:pt x="178" y="20"/>
                  </a:lnTo>
                  <a:lnTo>
                    <a:pt x="158" y="8"/>
                  </a:lnTo>
                  <a:lnTo>
                    <a:pt x="138" y="2"/>
                  </a:lnTo>
                  <a:lnTo>
                    <a:pt x="116" y="0"/>
                  </a:lnTo>
                  <a:lnTo>
                    <a:pt x="94" y="2"/>
                  </a:lnTo>
                  <a:lnTo>
                    <a:pt x="72" y="8"/>
                  </a:lnTo>
                  <a:lnTo>
                    <a:pt x="52" y="18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20" y="50"/>
                  </a:lnTo>
                  <a:lnTo>
                    <a:pt x="8" y="70"/>
                  </a:lnTo>
                  <a:lnTo>
                    <a:pt x="2" y="92"/>
                  </a:lnTo>
                  <a:lnTo>
                    <a:pt x="0" y="112"/>
                  </a:lnTo>
                  <a:lnTo>
                    <a:pt x="2" y="134"/>
                  </a:lnTo>
                  <a:lnTo>
                    <a:pt x="8" y="156"/>
                  </a:lnTo>
                  <a:lnTo>
                    <a:pt x="18" y="176"/>
                  </a:lnTo>
                  <a:lnTo>
                    <a:pt x="32" y="194"/>
                  </a:lnTo>
                  <a:lnTo>
                    <a:pt x="32" y="194"/>
                  </a:lnTo>
                  <a:lnTo>
                    <a:pt x="50" y="210"/>
                  </a:lnTo>
                  <a:lnTo>
                    <a:pt x="70" y="220"/>
                  </a:lnTo>
                  <a:lnTo>
                    <a:pt x="92" y="226"/>
                  </a:lnTo>
                  <a:lnTo>
                    <a:pt x="112" y="228"/>
                  </a:lnTo>
                  <a:lnTo>
                    <a:pt x="134" y="226"/>
                  </a:lnTo>
                  <a:lnTo>
                    <a:pt x="156" y="220"/>
                  </a:lnTo>
                  <a:lnTo>
                    <a:pt x="176" y="210"/>
                  </a:lnTo>
                  <a:lnTo>
                    <a:pt x="194" y="196"/>
                  </a:lnTo>
                  <a:lnTo>
                    <a:pt x="194" y="196"/>
                  </a:lnTo>
                  <a:lnTo>
                    <a:pt x="210" y="178"/>
                  </a:lnTo>
                  <a:lnTo>
                    <a:pt x="220" y="158"/>
                  </a:lnTo>
                  <a:lnTo>
                    <a:pt x="226" y="138"/>
                  </a:lnTo>
                  <a:lnTo>
                    <a:pt x="228" y="116"/>
                  </a:lnTo>
                  <a:lnTo>
                    <a:pt x="226" y="94"/>
                  </a:lnTo>
                  <a:lnTo>
                    <a:pt x="220" y="72"/>
                  </a:lnTo>
                  <a:lnTo>
                    <a:pt x="210" y="52"/>
                  </a:lnTo>
                  <a:lnTo>
                    <a:pt x="196" y="34"/>
                  </a:lnTo>
                  <a:lnTo>
                    <a:pt x="196" y="34"/>
                  </a:lnTo>
                  <a:close/>
                </a:path>
              </a:pathLst>
            </a:custGeom>
            <a:solidFill>
              <a:srgbClr val="1231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 sz="1202" dirty="0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12544425" y="5815013"/>
              <a:ext cx="222250" cy="361950"/>
            </a:xfrm>
            <a:custGeom>
              <a:avLst/>
              <a:gdLst>
                <a:gd name="T0" fmla="*/ 84 w 140"/>
                <a:gd name="T1" fmla="*/ 32 h 228"/>
                <a:gd name="T2" fmla="*/ 84 w 140"/>
                <a:gd name="T3" fmla="*/ 32 h 228"/>
                <a:gd name="T4" fmla="*/ 96 w 140"/>
                <a:gd name="T5" fmla="*/ 22 h 228"/>
                <a:gd name="T6" fmla="*/ 110 w 140"/>
                <a:gd name="T7" fmla="*/ 14 h 228"/>
                <a:gd name="T8" fmla="*/ 124 w 140"/>
                <a:gd name="T9" fmla="*/ 8 h 228"/>
                <a:gd name="T10" fmla="*/ 140 w 140"/>
                <a:gd name="T11" fmla="*/ 2 h 228"/>
                <a:gd name="T12" fmla="*/ 140 w 140"/>
                <a:gd name="T13" fmla="*/ 2 h 228"/>
                <a:gd name="T14" fmla="*/ 126 w 140"/>
                <a:gd name="T15" fmla="*/ 0 h 228"/>
                <a:gd name="T16" fmla="*/ 112 w 140"/>
                <a:gd name="T17" fmla="*/ 0 h 228"/>
                <a:gd name="T18" fmla="*/ 98 w 140"/>
                <a:gd name="T19" fmla="*/ 0 h 228"/>
                <a:gd name="T20" fmla="*/ 84 w 140"/>
                <a:gd name="T21" fmla="*/ 4 h 228"/>
                <a:gd name="T22" fmla="*/ 70 w 140"/>
                <a:gd name="T23" fmla="*/ 8 h 228"/>
                <a:gd name="T24" fmla="*/ 58 w 140"/>
                <a:gd name="T25" fmla="*/ 14 h 228"/>
                <a:gd name="T26" fmla="*/ 46 w 140"/>
                <a:gd name="T27" fmla="*/ 22 h 228"/>
                <a:gd name="T28" fmla="*/ 34 w 140"/>
                <a:gd name="T29" fmla="*/ 32 h 228"/>
                <a:gd name="T30" fmla="*/ 34 w 140"/>
                <a:gd name="T31" fmla="*/ 32 h 228"/>
                <a:gd name="T32" fmla="*/ 20 w 140"/>
                <a:gd name="T33" fmla="*/ 50 h 228"/>
                <a:gd name="T34" fmla="*/ 8 w 140"/>
                <a:gd name="T35" fmla="*/ 70 h 228"/>
                <a:gd name="T36" fmla="*/ 2 w 140"/>
                <a:gd name="T37" fmla="*/ 92 h 228"/>
                <a:gd name="T38" fmla="*/ 0 w 140"/>
                <a:gd name="T39" fmla="*/ 112 h 228"/>
                <a:gd name="T40" fmla="*/ 2 w 140"/>
                <a:gd name="T41" fmla="*/ 134 h 228"/>
                <a:gd name="T42" fmla="*/ 8 w 140"/>
                <a:gd name="T43" fmla="*/ 156 h 228"/>
                <a:gd name="T44" fmla="*/ 18 w 140"/>
                <a:gd name="T45" fmla="*/ 176 h 228"/>
                <a:gd name="T46" fmla="*/ 32 w 140"/>
                <a:gd name="T47" fmla="*/ 194 h 228"/>
                <a:gd name="T48" fmla="*/ 32 w 140"/>
                <a:gd name="T49" fmla="*/ 194 h 228"/>
                <a:gd name="T50" fmla="*/ 44 w 140"/>
                <a:gd name="T51" fmla="*/ 204 h 228"/>
                <a:gd name="T52" fmla="*/ 56 w 140"/>
                <a:gd name="T53" fmla="*/ 212 h 228"/>
                <a:gd name="T54" fmla="*/ 68 w 140"/>
                <a:gd name="T55" fmla="*/ 220 h 228"/>
                <a:gd name="T56" fmla="*/ 82 w 140"/>
                <a:gd name="T57" fmla="*/ 224 h 228"/>
                <a:gd name="T58" fmla="*/ 96 w 140"/>
                <a:gd name="T59" fmla="*/ 228 h 228"/>
                <a:gd name="T60" fmla="*/ 110 w 140"/>
                <a:gd name="T61" fmla="*/ 228 h 228"/>
                <a:gd name="T62" fmla="*/ 124 w 140"/>
                <a:gd name="T63" fmla="*/ 228 h 228"/>
                <a:gd name="T64" fmla="*/ 138 w 140"/>
                <a:gd name="T65" fmla="*/ 226 h 228"/>
                <a:gd name="T66" fmla="*/ 138 w 140"/>
                <a:gd name="T67" fmla="*/ 226 h 228"/>
                <a:gd name="T68" fmla="*/ 122 w 140"/>
                <a:gd name="T69" fmla="*/ 222 h 228"/>
                <a:gd name="T70" fmla="*/ 108 w 140"/>
                <a:gd name="T71" fmla="*/ 214 h 228"/>
                <a:gd name="T72" fmla="*/ 94 w 140"/>
                <a:gd name="T73" fmla="*/ 206 h 228"/>
                <a:gd name="T74" fmla="*/ 82 w 140"/>
                <a:gd name="T75" fmla="*/ 194 h 228"/>
                <a:gd name="T76" fmla="*/ 82 w 140"/>
                <a:gd name="T77" fmla="*/ 194 h 228"/>
                <a:gd name="T78" fmla="*/ 68 w 140"/>
                <a:gd name="T79" fmla="*/ 176 h 228"/>
                <a:gd name="T80" fmla="*/ 58 w 140"/>
                <a:gd name="T81" fmla="*/ 156 h 228"/>
                <a:gd name="T82" fmla="*/ 52 w 140"/>
                <a:gd name="T83" fmla="*/ 136 h 228"/>
                <a:gd name="T84" fmla="*/ 50 w 140"/>
                <a:gd name="T85" fmla="*/ 114 h 228"/>
                <a:gd name="T86" fmla="*/ 52 w 140"/>
                <a:gd name="T87" fmla="*/ 92 h 228"/>
                <a:gd name="T88" fmla="*/ 58 w 140"/>
                <a:gd name="T89" fmla="*/ 70 h 228"/>
                <a:gd name="T90" fmla="*/ 68 w 140"/>
                <a:gd name="T91" fmla="*/ 50 h 228"/>
                <a:gd name="T92" fmla="*/ 84 w 140"/>
                <a:gd name="T93" fmla="*/ 32 h 228"/>
                <a:gd name="T94" fmla="*/ 84 w 140"/>
                <a:gd name="T95" fmla="*/ 3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0" h="228">
                  <a:moveTo>
                    <a:pt x="84" y="32"/>
                  </a:moveTo>
                  <a:lnTo>
                    <a:pt x="84" y="32"/>
                  </a:lnTo>
                  <a:lnTo>
                    <a:pt x="96" y="22"/>
                  </a:lnTo>
                  <a:lnTo>
                    <a:pt x="110" y="14"/>
                  </a:lnTo>
                  <a:lnTo>
                    <a:pt x="124" y="8"/>
                  </a:lnTo>
                  <a:lnTo>
                    <a:pt x="140" y="2"/>
                  </a:lnTo>
                  <a:lnTo>
                    <a:pt x="140" y="2"/>
                  </a:lnTo>
                  <a:lnTo>
                    <a:pt x="126" y="0"/>
                  </a:lnTo>
                  <a:lnTo>
                    <a:pt x="112" y="0"/>
                  </a:lnTo>
                  <a:lnTo>
                    <a:pt x="98" y="0"/>
                  </a:lnTo>
                  <a:lnTo>
                    <a:pt x="84" y="4"/>
                  </a:lnTo>
                  <a:lnTo>
                    <a:pt x="70" y="8"/>
                  </a:lnTo>
                  <a:lnTo>
                    <a:pt x="58" y="14"/>
                  </a:lnTo>
                  <a:lnTo>
                    <a:pt x="46" y="22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20" y="50"/>
                  </a:lnTo>
                  <a:lnTo>
                    <a:pt x="8" y="70"/>
                  </a:lnTo>
                  <a:lnTo>
                    <a:pt x="2" y="92"/>
                  </a:lnTo>
                  <a:lnTo>
                    <a:pt x="0" y="112"/>
                  </a:lnTo>
                  <a:lnTo>
                    <a:pt x="2" y="134"/>
                  </a:lnTo>
                  <a:lnTo>
                    <a:pt x="8" y="156"/>
                  </a:lnTo>
                  <a:lnTo>
                    <a:pt x="18" y="176"/>
                  </a:lnTo>
                  <a:lnTo>
                    <a:pt x="32" y="194"/>
                  </a:lnTo>
                  <a:lnTo>
                    <a:pt x="32" y="194"/>
                  </a:lnTo>
                  <a:lnTo>
                    <a:pt x="44" y="204"/>
                  </a:lnTo>
                  <a:lnTo>
                    <a:pt x="56" y="212"/>
                  </a:lnTo>
                  <a:lnTo>
                    <a:pt x="68" y="220"/>
                  </a:lnTo>
                  <a:lnTo>
                    <a:pt x="82" y="224"/>
                  </a:lnTo>
                  <a:lnTo>
                    <a:pt x="96" y="228"/>
                  </a:lnTo>
                  <a:lnTo>
                    <a:pt x="110" y="228"/>
                  </a:lnTo>
                  <a:lnTo>
                    <a:pt x="124" y="228"/>
                  </a:lnTo>
                  <a:lnTo>
                    <a:pt x="138" y="226"/>
                  </a:lnTo>
                  <a:lnTo>
                    <a:pt x="138" y="226"/>
                  </a:lnTo>
                  <a:lnTo>
                    <a:pt x="122" y="222"/>
                  </a:lnTo>
                  <a:lnTo>
                    <a:pt x="108" y="214"/>
                  </a:lnTo>
                  <a:lnTo>
                    <a:pt x="94" y="206"/>
                  </a:lnTo>
                  <a:lnTo>
                    <a:pt x="82" y="194"/>
                  </a:lnTo>
                  <a:lnTo>
                    <a:pt x="82" y="194"/>
                  </a:lnTo>
                  <a:lnTo>
                    <a:pt x="68" y="176"/>
                  </a:lnTo>
                  <a:lnTo>
                    <a:pt x="58" y="156"/>
                  </a:lnTo>
                  <a:lnTo>
                    <a:pt x="52" y="136"/>
                  </a:lnTo>
                  <a:lnTo>
                    <a:pt x="50" y="114"/>
                  </a:lnTo>
                  <a:lnTo>
                    <a:pt x="52" y="92"/>
                  </a:lnTo>
                  <a:lnTo>
                    <a:pt x="58" y="70"/>
                  </a:lnTo>
                  <a:lnTo>
                    <a:pt x="68" y="50"/>
                  </a:lnTo>
                  <a:lnTo>
                    <a:pt x="84" y="32"/>
                  </a:lnTo>
                  <a:lnTo>
                    <a:pt x="84" y="32"/>
                  </a:lnTo>
                  <a:close/>
                </a:path>
              </a:pathLst>
            </a:custGeom>
            <a:solidFill>
              <a:srgbClr val="1231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 sz="1202" dirty="0"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12931775" y="4948238"/>
              <a:ext cx="3695700" cy="4378325"/>
            </a:xfrm>
            <a:custGeom>
              <a:avLst/>
              <a:gdLst>
                <a:gd name="T0" fmla="*/ 32 w 2328"/>
                <a:gd name="T1" fmla="*/ 572 h 2758"/>
                <a:gd name="T2" fmla="*/ 16 w 2328"/>
                <a:gd name="T3" fmla="*/ 544 h 2758"/>
                <a:gd name="T4" fmla="*/ 4 w 2328"/>
                <a:gd name="T5" fmla="*/ 512 h 2758"/>
                <a:gd name="T6" fmla="*/ 0 w 2328"/>
                <a:gd name="T7" fmla="*/ 480 h 2758"/>
                <a:gd name="T8" fmla="*/ 2 w 2328"/>
                <a:gd name="T9" fmla="*/ 448 h 2758"/>
                <a:gd name="T10" fmla="*/ 10 w 2328"/>
                <a:gd name="T11" fmla="*/ 418 h 2758"/>
                <a:gd name="T12" fmla="*/ 24 w 2328"/>
                <a:gd name="T13" fmla="*/ 388 h 2758"/>
                <a:gd name="T14" fmla="*/ 44 w 2328"/>
                <a:gd name="T15" fmla="*/ 362 h 2758"/>
                <a:gd name="T16" fmla="*/ 70 w 2328"/>
                <a:gd name="T17" fmla="*/ 340 h 2758"/>
                <a:gd name="T18" fmla="*/ 476 w 2328"/>
                <a:gd name="T19" fmla="*/ 36 h 2758"/>
                <a:gd name="T20" fmla="*/ 506 w 2328"/>
                <a:gd name="T21" fmla="*/ 18 h 2758"/>
                <a:gd name="T22" fmla="*/ 536 w 2328"/>
                <a:gd name="T23" fmla="*/ 6 h 2758"/>
                <a:gd name="T24" fmla="*/ 568 w 2328"/>
                <a:gd name="T25" fmla="*/ 2 h 2758"/>
                <a:gd name="T26" fmla="*/ 600 w 2328"/>
                <a:gd name="T27" fmla="*/ 2 h 2758"/>
                <a:gd name="T28" fmla="*/ 630 w 2328"/>
                <a:gd name="T29" fmla="*/ 8 h 2758"/>
                <a:gd name="T30" fmla="*/ 660 w 2328"/>
                <a:gd name="T31" fmla="*/ 22 h 2758"/>
                <a:gd name="T32" fmla="*/ 686 w 2328"/>
                <a:gd name="T33" fmla="*/ 40 h 2758"/>
                <a:gd name="T34" fmla="*/ 710 w 2328"/>
                <a:gd name="T35" fmla="*/ 66 h 2758"/>
                <a:gd name="T36" fmla="*/ 2294 w 2328"/>
                <a:gd name="T37" fmla="*/ 2184 h 2758"/>
                <a:gd name="T38" fmla="*/ 2312 w 2328"/>
                <a:gd name="T39" fmla="*/ 2214 h 2758"/>
                <a:gd name="T40" fmla="*/ 2324 w 2328"/>
                <a:gd name="T41" fmla="*/ 2246 h 2758"/>
                <a:gd name="T42" fmla="*/ 2328 w 2328"/>
                <a:gd name="T43" fmla="*/ 2278 h 2758"/>
                <a:gd name="T44" fmla="*/ 2326 w 2328"/>
                <a:gd name="T45" fmla="*/ 2310 h 2758"/>
                <a:gd name="T46" fmla="*/ 2318 w 2328"/>
                <a:gd name="T47" fmla="*/ 2342 h 2758"/>
                <a:gd name="T48" fmla="*/ 2304 w 2328"/>
                <a:gd name="T49" fmla="*/ 2372 h 2758"/>
                <a:gd name="T50" fmla="*/ 2286 w 2328"/>
                <a:gd name="T51" fmla="*/ 2398 h 2758"/>
                <a:gd name="T52" fmla="*/ 2260 w 2328"/>
                <a:gd name="T53" fmla="*/ 2422 h 2758"/>
                <a:gd name="T54" fmla="*/ 1854 w 2328"/>
                <a:gd name="T55" fmla="*/ 2726 h 2758"/>
                <a:gd name="T56" fmla="*/ 1824 w 2328"/>
                <a:gd name="T57" fmla="*/ 2742 h 2758"/>
                <a:gd name="T58" fmla="*/ 1794 w 2328"/>
                <a:gd name="T59" fmla="*/ 2754 h 2758"/>
                <a:gd name="T60" fmla="*/ 1762 w 2328"/>
                <a:gd name="T61" fmla="*/ 2758 h 2758"/>
                <a:gd name="T62" fmla="*/ 1728 w 2328"/>
                <a:gd name="T63" fmla="*/ 2758 h 2758"/>
                <a:gd name="T64" fmla="*/ 1698 w 2328"/>
                <a:gd name="T65" fmla="*/ 2750 h 2758"/>
                <a:gd name="T66" fmla="*/ 1668 w 2328"/>
                <a:gd name="T67" fmla="*/ 2736 h 2758"/>
                <a:gd name="T68" fmla="*/ 1640 w 2328"/>
                <a:gd name="T69" fmla="*/ 2716 h 2758"/>
                <a:gd name="T70" fmla="*/ 1618 w 2328"/>
                <a:gd name="T71" fmla="*/ 2692 h 2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28" h="2758">
                  <a:moveTo>
                    <a:pt x="32" y="572"/>
                  </a:moveTo>
                  <a:lnTo>
                    <a:pt x="32" y="572"/>
                  </a:lnTo>
                  <a:lnTo>
                    <a:pt x="24" y="558"/>
                  </a:lnTo>
                  <a:lnTo>
                    <a:pt x="16" y="544"/>
                  </a:lnTo>
                  <a:lnTo>
                    <a:pt x="8" y="528"/>
                  </a:lnTo>
                  <a:lnTo>
                    <a:pt x="4" y="512"/>
                  </a:lnTo>
                  <a:lnTo>
                    <a:pt x="2" y="496"/>
                  </a:lnTo>
                  <a:lnTo>
                    <a:pt x="0" y="480"/>
                  </a:lnTo>
                  <a:lnTo>
                    <a:pt x="0" y="464"/>
                  </a:lnTo>
                  <a:lnTo>
                    <a:pt x="2" y="448"/>
                  </a:lnTo>
                  <a:lnTo>
                    <a:pt x="6" y="434"/>
                  </a:lnTo>
                  <a:lnTo>
                    <a:pt x="10" y="418"/>
                  </a:lnTo>
                  <a:lnTo>
                    <a:pt x="18" y="404"/>
                  </a:lnTo>
                  <a:lnTo>
                    <a:pt x="24" y="388"/>
                  </a:lnTo>
                  <a:lnTo>
                    <a:pt x="34" y="376"/>
                  </a:lnTo>
                  <a:lnTo>
                    <a:pt x="44" y="362"/>
                  </a:lnTo>
                  <a:lnTo>
                    <a:pt x="56" y="350"/>
                  </a:lnTo>
                  <a:lnTo>
                    <a:pt x="70" y="340"/>
                  </a:lnTo>
                  <a:lnTo>
                    <a:pt x="476" y="36"/>
                  </a:lnTo>
                  <a:lnTo>
                    <a:pt x="476" y="36"/>
                  </a:lnTo>
                  <a:lnTo>
                    <a:pt x="490" y="26"/>
                  </a:lnTo>
                  <a:lnTo>
                    <a:pt x="506" y="18"/>
                  </a:lnTo>
                  <a:lnTo>
                    <a:pt x="520" y="12"/>
                  </a:lnTo>
                  <a:lnTo>
                    <a:pt x="536" y="6"/>
                  </a:lnTo>
                  <a:lnTo>
                    <a:pt x="552" y="4"/>
                  </a:lnTo>
                  <a:lnTo>
                    <a:pt x="568" y="2"/>
                  </a:lnTo>
                  <a:lnTo>
                    <a:pt x="584" y="0"/>
                  </a:lnTo>
                  <a:lnTo>
                    <a:pt x="600" y="2"/>
                  </a:lnTo>
                  <a:lnTo>
                    <a:pt x="616" y="4"/>
                  </a:lnTo>
                  <a:lnTo>
                    <a:pt x="630" y="8"/>
                  </a:lnTo>
                  <a:lnTo>
                    <a:pt x="646" y="14"/>
                  </a:lnTo>
                  <a:lnTo>
                    <a:pt x="660" y="22"/>
                  </a:lnTo>
                  <a:lnTo>
                    <a:pt x="674" y="30"/>
                  </a:lnTo>
                  <a:lnTo>
                    <a:pt x="686" y="40"/>
                  </a:lnTo>
                  <a:lnTo>
                    <a:pt x="698" y="52"/>
                  </a:lnTo>
                  <a:lnTo>
                    <a:pt x="710" y="66"/>
                  </a:lnTo>
                  <a:lnTo>
                    <a:pt x="2294" y="2184"/>
                  </a:lnTo>
                  <a:lnTo>
                    <a:pt x="2294" y="2184"/>
                  </a:lnTo>
                  <a:lnTo>
                    <a:pt x="2304" y="2200"/>
                  </a:lnTo>
                  <a:lnTo>
                    <a:pt x="2312" y="2214"/>
                  </a:lnTo>
                  <a:lnTo>
                    <a:pt x="2318" y="2230"/>
                  </a:lnTo>
                  <a:lnTo>
                    <a:pt x="2324" y="2246"/>
                  </a:lnTo>
                  <a:lnTo>
                    <a:pt x="2326" y="2262"/>
                  </a:lnTo>
                  <a:lnTo>
                    <a:pt x="2328" y="2278"/>
                  </a:lnTo>
                  <a:lnTo>
                    <a:pt x="2328" y="2294"/>
                  </a:lnTo>
                  <a:lnTo>
                    <a:pt x="2326" y="2310"/>
                  </a:lnTo>
                  <a:lnTo>
                    <a:pt x="2322" y="2326"/>
                  </a:lnTo>
                  <a:lnTo>
                    <a:pt x="2318" y="2342"/>
                  </a:lnTo>
                  <a:lnTo>
                    <a:pt x="2312" y="2358"/>
                  </a:lnTo>
                  <a:lnTo>
                    <a:pt x="2304" y="2372"/>
                  </a:lnTo>
                  <a:lnTo>
                    <a:pt x="2296" y="2386"/>
                  </a:lnTo>
                  <a:lnTo>
                    <a:pt x="2286" y="2398"/>
                  </a:lnTo>
                  <a:lnTo>
                    <a:pt x="2274" y="2410"/>
                  </a:lnTo>
                  <a:lnTo>
                    <a:pt x="2260" y="2422"/>
                  </a:lnTo>
                  <a:lnTo>
                    <a:pt x="1854" y="2726"/>
                  </a:lnTo>
                  <a:lnTo>
                    <a:pt x="1854" y="2726"/>
                  </a:lnTo>
                  <a:lnTo>
                    <a:pt x="1840" y="2734"/>
                  </a:lnTo>
                  <a:lnTo>
                    <a:pt x="1824" y="2742"/>
                  </a:lnTo>
                  <a:lnTo>
                    <a:pt x="1810" y="2750"/>
                  </a:lnTo>
                  <a:lnTo>
                    <a:pt x="1794" y="2754"/>
                  </a:lnTo>
                  <a:lnTo>
                    <a:pt x="1778" y="2758"/>
                  </a:lnTo>
                  <a:lnTo>
                    <a:pt x="1762" y="2758"/>
                  </a:lnTo>
                  <a:lnTo>
                    <a:pt x="1744" y="2758"/>
                  </a:lnTo>
                  <a:lnTo>
                    <a:pt x="1728" y="2758"/>
                  </a:lnTo>
                  <a:lnTo>
                    <a:pt x="1712" y="2754"/>
                  </a:lnTo>
                  <a:lnTo>
                    <a:pt x="1698" y="2750"/>
                  </a:lnTo>
                  <a:lnTo>
                    <a:pt x="1682" y="2744"/>
                  </a:lnTo>
                  <a:lnTo>
                    <a:pt x="1668" y="2736"/>
                  </a:lnTo>
                  <a:lnTo>
                    <a:pt x="1654" y="2726"/>
                  </a:lnTo>
                  <a:lnTo>
                    <a:pt x="1640" y="2716"/>
                  </a:lnTo>
                  <a:lnTo>
                    <a:pt x="1628" y="2704"/>
                  </a:lnTo>
                  <a:lnTo>
                    <a:pt x="1618" y="2692"/>
                  </a:lnTo>
                  <a:lnTo>
                    <a:pt x="32" y="57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 sz="1202" dirty="0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13328650" y="5430838"/>
              <a:ext cx="365125" cy="361950"/>
            </a:xfrm>
            <a:custGeom>
              <a:avLst/>
              <a:gdLst>
                <a:gd name="T0" fmla="*/ 160 w 230"/>
                <a:gd name="T1" fmla="*/ 8 h 228"/>
                <a:gd name="T2" fmla="*/ 160 w 230"/>
                <a:gd name="T3" fmla="*/ 8 h 228"/>
                <a:gd name="T4" fmla="*/ 138 w 230"/>
                <a:gd name="T5" fmla="*/ 2 h 228"/>
                <a:gd name="T6" fmla="*/ 116 w 230"/>
                <a:gd name="T7" fmla="*/ 0 h 228"/>
                <a:gd name="T8" fmla="*/ 94 w 230"/>
                <a:gd name="T9" fmla="*/ 2 h 228"/>
                <a:gd name="T10" fmla="*/ 72 w 230"/>
                <a:gd name="T11" fmla="*/ 8 h 228"/>
                <a:gd name="T12" fmla="*/ 54 w 230"/>
                <a:gd name="T13" fmla="*/ 18 h 228"/>
                <a:gd name="T14" fmla="*/ 36 w 230"/>
                <a:gd name="T15" fmla="*/ 32 h 228"/>
                <a:gd name="T16" fmla="*/ 22 w 230"/>
                <a:gd name="T17" fmla="*/ 48 h 228"/>
                <a:gd name="T18" fmla="*/ 10 w 230"/>
                <a:gd name="T19" fmla="*/ 68 h 228"/>
                <a:gd name="T20" fmla="*/ 10 w 230"/>
                <a:gd name="T21" fmla="*/ 68 h 228"/>
                <a:gd name="T22" fmla="*/ 4 w 230"/>
                <a:gd name="T23" fmla="*/ 90 h 228"/>
                <a:gd name="T24" fmla="*/ 0 w 230"/>
                <a:gd name="T25" fmla="*/ 114 h 228"/>
                <a:gd name="T26" fmla="*/ 2 w 230"/>
                <a:gd name="T27" fmla="*/ 136 h 228"/>
                <a:gd name="T28" fmla="*/ 10 w 230"/>
                <a:gd name="T29" fmla="*/ 156 h 228"/>
                <a:gd name="T30" fmla="*/ 20 w 230"/>
                <a:gd name="T31" fmla="*/ 176 h 228"/>
                <a:gd name="T32" fmla="*/ 32 w 230"/>
                <a:gd name="T33" fmla="*/ 194 h 228"/>
                <a:gd name="T34" fmla="*/ 50 w 230"/>
                <a:gd name="T35" fmla="*/ 208 h 228"/>
                <a:gd name="T36" fmla="*/ 70 w 230"/>
                <a:gd name="T37" fmla="*/ 218 h 228"/>
                <a:gd name="T38" fmla="*/ 70 w 230"/>
                <a:gd name="T39" fmla="*/ 218 h 228"/>
                <a:gd name="T40" fmla="*/ 92 w 230"/>
                <a:gd name="T41" fmla="*/ 226 h 228"/>
                <a:gd name="T42" fmla="*/ 114 w 230"/>
                <a:gd name="T43" fmla="*/ 228 h 228"/>
                <a:gd name="T44" fmla="*/ 136 w 230"/>
                <a:gd name="T45" fmla="*/ 226 h 228"/>
                <a:gd name="T46" fmla="*/ 158 w 230"/>
                <a:gd name="T47" fmla="*/ 220 h 228"/>
                <a:gd name="T48" fmla="*/ 178 w 230"/>
                <a:gd name="T49" fmla="*/ 210 h 228"/>
                <a:gd name="T50" fmla="*/ 194 w 230"/>
                <a:gd name="T51" fmla="*/ 196 h 228"/>
                <a:gd name="T52" fmla="*/ 210 w 230"/>
                <a:gd name="T53" fmla="*/ 180 h 228"/>
                <a:gd name="T54" fmla="*/ 220 w 230"/>
                <a:gd name="T55" fmla="*/ 158 h 228"/>
                <a:gd name="T56" fmla="*/ 220 w 230"/>
                <a:gd name="T57" fmla="*/ 158 h 228"/>
                <a:gd name="T58" fmla="*/ 228 w 230"/>
                <a:gd name="T59" fmla="*/ 136 h 228"/>
                <a:gd name="T60" fmla="*/ 230 w 230"/>
                <a:gd name="T61" fmla="*/ 114 h 228"/>
                <a:gd name="T62" fmla="*/ 228 w 230"/>
                <a:gd name="T63" fmla="*/ 92 h 228"/>
                <a:gd name="T64" fmla="*/ 222 w 230"/>
                <a:gd name="T65" fmla="*/ 72 h 228"/>
                <a:gd name="T66" fmla="*/ 212 w 230"/>
                <a:gd name="T67" fmla="*/ 52 h 228"/>
                <a:gd name="T68" fmla="*/ 198 w 230"/>
                <a:gd name="T69" fmla="*/ 34 h 228"/>
                <a:gd name="T70" fmla="*/ 180 w 230"/>
                <a:gd name="T71" fmla="*/ 20 h 228"/>
                <a:gd name="T72" fmla="*/ 160 w 230"/>
                <a:gd name="T73" fmla="*/ 8 h 228"/>
                <a:gd name="T74" fmla="*/ 160 w 230"/>
                <a:gd name="T75" fmla="*/ 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0" h="228">
                  <a:moveTo>
                    <a:pt x="160" y="8"/>
                  </a:moveTo>
                  <a:lnTo>
                    <a:pt x="160" y="8"/>
                  </a:lnTo>
                  <a:lnTo>
                    <a:pt x="138" y="2"/>
                  </a:lnTo>
                  <a:lnTo>
                    <a:pt x="116" y="0"/>
                  </a:lnTo>
                  <a:lnTo>
                    <a:pt x="94" y="2"/>
                  </a:lnTo>
                  <a:lnTo>
                    <a:pt x="72" y="8"/>
                  </a:lnTo>
                  <a:lnTo>
                    <a:pt x="54" y="18"/>
                  </a:lnTo>
                  <a:lnTo>
                    <a:pt x="36" y="32"/>
                  </a:lnTo>
                  <a:lnTo>
                    <a:pt x="22" y="48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4" y="90"/>
                  </a:lnTo>
                  <a:lnTo>
                    <a:pt x="0" y="114"/>
                  </a:lnTo>
                  <a:lnTo>
                    <a:pt x="2" y="136"/>
                  </a:lnTo>
                  <a:lnTo>
                    <a:pt x="10" y="156"/>
                  </a:lnTo>
                  <a:lnTo>
                    <a:pt x="20" y="176"/>
                  </a:lnTo>
                  <a:lnTo>
                    <a:pt x="32" y="194"/>
                  </a:lnTo>
                  <a:lnTo>
                    <a:pt x="50" y="208"/>
                  </a:lnTo>
                  <a:lnTo>
                    <a:pt x="70" y="218"/>
                  </a:lnTo>
                  <a:lnTo>
                    <a:pt x="70" y="218"/>
                  </a:lnTo>
                  <a:lnTo>
                    <a:pt x="92" y="226"/>
                  </a:lnTo>
                  <a:lnTo>
                    <a:pt x="114" y="228"/>
                  </a:lnTo>
                  <a:lnTo>
                    <a:pt x="136" y="226"/>
                  </a:lnTo>
                  <a:lnTo>
                    <a:pt x="158" y="220"/>
                  </a:lnTo>
                  <a:lnTo>
                    <a:pt x="178" y="210"/>
                  </a:lnTo>
                  <a:lnTo>
                    <a:pt x="194" y="196"/>
                  </a:lnTo>
                  <a:lnTo>
                    <a:pt x="210" y="180"/>
                  </a:lnTo>
                  <a:lnTo>
                    <a:pt x="220" y="158"/>
                  </a:lnTo>
                  <a:lnTo>
                    <a:pt x="220" y="158"/>
                  </a:lnTo>
                  <a:lnTo>
                    <a:pt x="228" y="136"/>
                  </a:lnTo>
                  <a:lnTo>
                    <a:pt x="230" y="114"/>
                  </a:lnTo>
                  <a:lnTo>
                    <a:pt x="228" y="92"/>
                  </a:lnTo>
                  <a:lnTo>
                    <a:pt x="222" y="72"/>
                  </a:lnTo>
                  <a:lnTo>
                    <a:pt x="212" y="52"/>
                  </a:lnTo>
                  <a:lnTo>
                    <a:pt x="198" y="34"/>
                  </a:lnTo>
                  <a:lnTo>
                    <a:pt x="180" y="20"/>
                  </a:lnTo>
                  <a:lnTo>
                    <a:pt x="160" y="8"/>
                  </a:lnTo>
                  <a:lnTo>
                    <a:pt x="160" y="8"/>
                  </a:lnTo>
                  <a:close/>
                </a:path>
              </a:pathLst>
            </a:custGeom>
            <a:solidFill>
              <a:srgbClr val="1231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 sz="1202" dirty="0"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13328650" y="5430838"/>
              <a:ext cx="285750" cy="361950"/>
            </a:xfrm>
            <a:custGeom>
              <a:avLst/>
              <a:gdLst>
                <a:gd name="T0" fmla="*/ 56 w 180"/>
                <a:gd name="T1" fmla="*/ 50 h 228"/>
                <a:gd name="T2" fmla="*/ 56 w 180"/>
                <a:gd name="T3" fmla="*/ 50 h 228"/>
                <a:gd name="T4" fmla="*/ 64 w 180"/>
                <a:gd name="T5" fmla="*/ 36 h 228"/>
                <a:gd name="T6" fmla="*/ 74 w 180"/>
                <a:gd name="T7" fmla="*/ 22 h 228"/>
                <a:gd name="T8" fmla="*/ 84 w 180"/>
                <a:gd name="T9" fmla="*/ 10 h 228"/>
                <a:gd name="T10" fmla="*/ 98 w 180"/>
                <a:gd name="T11" fmla="*/ 0 h 228"/>
                <a:gd name="T12" fmla="*/ 98 w 180"/>
                <a:gd name="T13" fmla="*/ 0 h 228"/>
                <a:gd name="T14" fmla="*/ 84 w 180"/>
                <a:gd name="T15" fmla="*/ 4 h 228"/>
                <a:gd name="T16" fmla="*/ 70 w 180"/>
                <a:gd name="T17" fmla="*/ 8 h 228"/>
                <a:gd name="T18" fmla="*/ 58 w 180"/>
                <a:gd name="T19" fmla="*/ 16 h 228"/>
                <a:gd name="T20" fmla="*/ 46 w 180"/>
                <a:gd name="T21" fmla="*/ 24 h 228"/>
                <a:gd name="T22" fmla="*/ 34 w 180"/>
                <a:gd name="T23" fmla="*/ 32 h 228"/>
                <a:gd name="T24" fmla="*/ 26 w 180"/>
                <a:gd name="T25" fmla="*/ 44 h 228"/>
                <a:gd name="T26" fmla="*/ 16 w 180"/>
                <a:gd name="T27" fmla="*/ 56 h 228"/>
                <a:gd name="T28" fmla="*/ 10 w 180"/>
                <a:gd name="T29" fmla="*/ 68 h 228"/>
                <a:gd name="T30" fmla="*/ 10 w 180"/>
                <a:gd name="T31" fmla="*/ 68 h 228"/>
                <a:gd name="T32" fmla="*/ 4 w 180"/>
                <a:gd name="T33" fmla="*/ 90 h 228"/>
                <a:gd name="T34" fmla="*/ 0 w 180"/>
                <a:gd name="T35" fmla="*/ 114 h 228"/>
                <a:gd name="T36" fmla="*/ 2 w 180"/>
                <a:gd name="T37" fmla="*/ 136 h 228"/>
                <a:gd name="T38" fmla="*/ 10 w 180"/>
                <a:gd name="T39" fmla="*/ 156 h 228"/>
                <a:gd name="T40" fmla="*/ 20 w 180"/>
                <a:gd name="T41" fmla="*/ 176 h 228"/>
                <a:gd name="T42" fmla="*/ 32 w 180"/>
                <a:gd name="T43" fmla="*/ 194 h 228"/>
                <a:gd name="T44" fmla="*/ 50 w 180"/>
                <a:gd name="T45" fmla="*/ 208 h 228"/>
                <a:gd name="T46" fmla="*/ 70 w 180"/>
                <a:gd name="T47" fmla="*/ 218 h 228"/>
                <a:gd name="T48" fmla="*/ 70 w 180"/>
                <a:gd name="T49" fmla="*/ 218 h 228"/>
                <a:gd name="T50" fmla="*/ 84 w 180"/>
                <a:gd name="T51" fmla="*/ 224 h 228"/>
                <a:gd name="T52" fmla="*/ 98 w 180"/>
                <a:gd name="T53" fmla="*/ 228 h 228"/>
                <a:gd name="T54" fmla="*/ 114 w 180"/>
                <a:gd name="T55" fmla="*/ 228 h 228"/>
                <a:gd name="T56" fmla="*/ 128 w 180"/>
                <a:gd name="T57" fmla="*/ 228 h 228"/>
                <a:gd name="T58" fmla="*/ 142 w 180"/>
                <a:gd name="T59" fmla="*/ 226 h 228"/>
                <a:gd name="T60" fmla="*/ 154 w 180"/>
                <a:gd name="T61" fmla="*/ 222 h 228"/>
                <a:gd name="T62" fmla="*/ 168 w 180"/>
                <a:gd name="T63" fmla="*/ 216 h 228"/>
                <a:gd name="T64" fmla="*/ 180 w 180"/>
                <a:gd name="T65" fmla="*/ 208 h 228"/>
                <a:gd name="T66" fmla="*/ 180 w 180"/>
                <a:gd name="T67" fmla="*/ 208 h 228"/>
                <a:gd name="T68" fmla="*/ 164 w 180"/>
                <a:gd name="T69" fmla="*/ 210 h 228"/>
                <a:gd name="T70" fmla="*/ 148 w 180"/>
                <a:gd name="T71" fmla="*/ 208 h 228"/>
                <a:gd name="T72" fmla="*/ 132 w 180"/>
                <a:gd name="T73" fmla="*/ 206 h 228"/>
                <a:gd name="T74" fmla="*/ 116 w 180"/>
                <a:gd name="T75" fmla="*/ 200 h 228"/>
                <a:gd name="T76" fmla="*/ 116 w 180"/>
                <a:gd name="T77" fmla="*/ 200 h 228"/>
                <a:gd name="T78" fmla="*/ 96 w 180"/>
                <a:gd name="T79" fmla="*/ 190 h 228"/>
                <a:gd name="T80" fmla="*/ 80 w 180"/>
                <a:gd name="T81" fmla="*/ 174 h 228"/>
                <a:gd name="T82" fmla="*/ 66 w 180"/>
                <a:gd name="T83" fmla="*/ 158 h 228"/>
                <a:gd name="T84" fmla="*/ 56 w 180"/>
                <a:gd name="T85" fmla="*/ 138 h 228"/>
                <a:gd name="T86" fmla="*/ 50 w 180"/>
                <a:gd name="T87" fmla="*/ 116 h 228"/>
                <a:gd name="T88" fmla="*/ 48 w 180"/>
                <a:gd name="T89" fmla="*/ 94 h 228"/>
                <a:gd name="T90" fmla="*/ 50 w 180"/>
                <a:gd name="T91" fmla="*/ 72 h 228"/>
                <a:gd name="T92" fmla="*/ 56 w 180"/>
                <a:gd name="T93" fmla="*/ 50 h 228"/>
                <a:gd name="T94" fmla="*/ 56 w 180"/>
                <a:gd name="T95" fmla="*/ 5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0" h="228">
                  <a:moveTo>
                    <a:pt x="56" y="50"/>
                  </a:moveTo>
                  <a:lnTo>
                    <a:pt x="56" y="50"/>
                  </a:lnTo>
                  <a:lnTo>
                    <a:pt x="64" y="36"/>
                  </a:lnTo>
                  <a:lnTo>
                    <a:pt x="74" y="22"/>
                  </a:lnTo>
                  <a:lnTo>
                    <a:pt x="84" y="1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84" y="4"/>
                  </a:lnTo>
                  <a:lnTo>
                    <a:pt x="70" y="8"/>
                  </a:lnTo>
                  <a:lnTo>
                    <a:pt x="58" y="16"/>
                  </a:lnTo>
                  <a:lnTo>
                    <a:pt x="46" y="24"/>
                  </a:lnTo>
                  <a:lnTo>
                    <a:pt x="34" y="32"/>
                  </a:lnTo>
                  <a:lnTo>
                    <a:pt x="26" y="44"/>
                  </a:lnTo>
                  <a:lnTo>
                    <a:pt x="16" y="56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4" y="90"/>
                  </a:lnTo>
                  <a:lnTo>
                    <a:pt x="0" y="114"/>
                  </a:lnTo>
                  <a:lnTo>
                    <a:pt x="2" y="136"/>
                  </a:lnTo>
                  <a:lnTo>
                    <a:pt x="10" y="156"/>
                  </a:lnTo>
                  <a:lnTo>
                    <a:pt x="20" y="176"/>
                  </a:lnTo>
                  <a:lnTo>
                    <a:pt x="32" y="194"/>
                  </a:lnTo>
                  <a:lnTo>
                    <a:pt x="50" y="208"/>
                  </a:lnTo>
                  <a:lnTo>
                    <a:pt x="70" y="218"/>
                  </a:lnTo>
                  <a:lnTo>
                    <a:pt x="70" y="218"/>
                  </a:lnTo>
                  <a:lnTo>
                    <a:pt x="84" y="224"/>
                  </a:lnTo>
                  <a:lnTo>
                    <a:pt x="98" y="228"/>
                  </a:lnTo>
                  <a:lnTo>
                    <a:pt x="114" y="228"/>
                  </a:lnTo>
                  <a:lnTo>
                    <a:pt x="128" y="228"/>
                  </a:lnTo>
                  <a:lnTo>
                    <a:pt x="142" y="226"/>
                  </a:lnTo>
                  <a:lnTo>
                    <a:pt x="154" y="222"/>
                  </a:lnTo>
                  <a:lnTo>
                    <a:pt x="168" y="216"/>
                  </a:lnTo>
                  <a:lnTo>
                    <a:pt x="180" y="208"/>
                  </a:lnTo>
                  <a:lnTo>
                    <a:pt x="180" y="208"/>
                  </a:lnTo>
                  <a:lnTo>
                    <a:pt x="164" y="210"/>
                  </a:lnTo>
                  <a:lnTo>
                    <a:pt x="148" y="208"/>
                  </a:lnTo>
                  <a:lnTo>
                    <a:pt x="132" y="206"/>
                  </a:lnTo>
                  <a:lnTo>
                    <a:pt x="116" y="200"/>
                  </a:lnTo>
                  <a:lnTo>
                    <a:pt x="116" y="200"/>
                  </a:lnTo>
                  <a:lnTo>
                    <a:pt x="96" y="190"/>
                  </a:lnTo>
                  <a:lnTo>
                    <a:pt x="80" y="174"/>
                  </a:lnTo>
                  <a:lnTo>
                    <a:pt x="66" y="158"/>
                  </a:lnTo>
                  <a:lnTo>
                    <a:pt x="56" y="138"/>
                  </a:lnTo>
                  <a:lnTo>
                    <a:pt x="50" y="116"/>
                  </a:lnTo>
                  <a:lnTo>
                    <a:pt x="48" y="94"/>
                  </a:lnTo>
                  <a:lnTo>
                    <a:pt x="50" y="72"/>
                  </a:lnTo>
                  <a:lnTo>
                    <a:pt x="56" y="50"/>
                  </a:lnTo>
                  <a:lnTo>
                    <a:pt x="56" y="50"/>
                  </a:lnTo>
                  <a:close/>
                </a:path>
              </a:pathLst>
            </a:custGeom>
            <a:solidFill>
              <a:srgbClr val="1231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 sz="1202" dirty="0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11741150" y="4608513"/>
              <a:ext cx="206375" cy="1314450"/>
            </a:xfrm>
            <a:custGeom>
              <a:avLst/>
              <a:gdLst>
                <a:gd name="T0" fmla="*/ 84 w 130"/>
                <a:gd name="T1" fmla="*/ 828 h 828"/>
                <a:gd name="T2" fmla="*/ 72 w 130"/>
                <a:gd name="T3" fmla="*/ 826 h 828"/>
                <a:gd name="T4" fmla="*/ 54 w 130"/>
                <a:gd name="T5" fmla="*/ 814 h 828"/>
                <a:gd name="T6" fmla="*/ 44 w 130"/>
                <a:gd name="T7" fmla="*/ 802 h 828"/>
                <a:gd name="T8" fmla="*/ 26 w 130"/>
                <a:gd name="T9" fmla="*/ 764 h 828"/>
                <a:gd name="T10" fmla="*/ 16 w 130"/>
                <a:gd name="T11" fmla="*/ 712 h 828"/>
                <a:gd name="T12" fmla="*/ 10 w 130"/>
                <a:gd name="T13" fmla="*/ 646 h 828"/>
                <a:gd name="T14" fmla="*/ 10 w 130"/>
                <a:gd name="T15" fmla="*/ 608 h 828"/>
                <a:gd name="T16" fmla="*/ 4 w 130"/>
                <a:gd name="T17" fmla="*/ 410 h 828"/>
                <a:gd name="T18" fmla="*/ 2 w 130"/>
                <a:gd name="T19" fmla="*/ 324 h 828"/>
                <a:gd name="T20" fmla="*/ 0 w 130"/>
                <a:gd name="T21" fmla="*/ 180 h 828"/>
                <a:gd name="T22" fmla="*/ 6 w 130"/>
                <a:gd name="T23" fmla="*/ 100 h 828"/>
                <a:gd name="T24" fmla="*/ 14 w 130"/>
                <a:gd name="T25" fmla="*/ 58 h 828"/>
                <a:gd name="T26" fmla="*/ 26 w 130"/>
                <a:gd name="T27" fmla="*/ 28 h 828"/>
                <a:gd name="T28" fmla="*/ 44 w 130"/>
                <a:gd name="T29" fmla="*/ 10 h 828"/>
                <a:gd name="T30" fmla="*/ 56 w 130"/>
                <a:gd name="T31" fmla="*/ 4 h 828"/>
                <a:gd name="T32" fmla="*/ 84 w 130"/>
                <a:gd name="T33" fmla="*/ 0 h 828"/>
                <a:gd name="T34" fmla="*/ 106 w 130"/>
                <a:gd name="T35" fmla="*/ 6 h 828"/>
                <a:gd name="T36" fmla="*/ 114 w 130"/>
                <a:gd name="T37" fmla="*/ 14 h 828"/>
                <a:gd name="T38" fmla="*/ 124 w 130"/>
                <a:gd name="T39" fmla="*/ 30 h 828"/>
                <a:gd name="T40" fmla="*/ 130 w 130"/>
                <a:gd name="T41" fmla="*/ 54 h 828"/>
                <a:gd name="T42" fmla="*/ 130 w 130"/>
                <a:gd name="T43" fmla="*/ 62 h 828"/>
                <a:gd name="T44" fmla="*/ 128 w 130"/>
                <a:gd name="T45" fmla="*/ 70 h 828"/>
                <a:gd name="T46" fmla="*/ 118 w 130"/>
                <a:gd name="T47" fmla="*/ 74 h 828"/>
                <a:gd name="T48" fmla="*/ 114 w 130"/>
                <a:gd name="T49" fmla="*/ 74 h 828"/>
                <a:gd name="T50" fmla="*/ 108 w 130"/>
                <a:gd name="T51" fmla="*/ 68 h 828"/>
                <a:gd name="T52" fmla="*/ 106 w 130"/>
                <a:gd name="T53" fmla="*/ 62 h 828"/>
                <a:gd name="T54" fmla="*/ 104 w 130"/>
                <a:gd name="T55" fmla="*/ 44 h 828"/>
                <a:gd name="T56" fmla="*/ 96 w 130"/>
                <a:gd name="T57" fmla="*/ 30 h 828"/>
                <a:gd name="T58" fmla="*/ 92 w 130"/>
                <a:gd name="T59" fmla="*/ 26 h 828"/>
                <a:gd name="T60" fmla="*/ 80 w 130"/>
                <a:gd name="T61" fmla="*/ 24 h 828"/>
                <a:gd name="T62" fmla="*/ 64 w 130"/>
                <a:gd name="T63" fmla="*/ 28 h 828"/>
                <a:gd name="T64" fmla="*/ 62 w 130"/>
                <a:gd name="T65" fmla="*/ 28 h 828"/>
                <a:gd name="T66" fmla="*/ 54 w 130"/>
                <a:gd name="T67" fmla="*/ 32 h 828"/>
                <a:gd name="T68" fmla="*/ 40 w 130"/>
                <a:gd name="T69" fmla="*/ 54 h 828"/>
                <a:gd name="T70" fmla="*/ 32 w 130"/>
                <a:gd name="T71" fmla="*/ 88 h 828"/>
                <a:gd name="T72" fmla="*/ 24 w 130"/>
                <a:gd name="T73" fmla="*/ 162 h 828"/>
                <a:gd name="T74" fmla="*/ 24 w 130"/>
                <a:gd name="T75" fmla="*/ 282 h 828"/>
                <a:gd name="T76" fmla="*/ 28 w 130"/>
                <a:gd name="T77" fmla="*/ 410 h 828"/>
                <a:gd name="T78" fmla="*/ 34 w 130"/>
                <a:gd name="T79" fmla="*/ 608 h 828"/>
                <a:gd name="T80" fmla="*/ 34 w 130"/>
                <a:gd name="T81" fmla="*/ 654 h 828"/>
                <a:gd name="T82" fmla="*/ 40 w 130"/>
                <a:gd name="T83" fmla="*/ 722 h 828"/>
                <a:gd name="T84" fmla="*/ 52 w 130"/>
                <a:gd name="T85" fmla="*/ 766 h 828"/>
                <a:gd name="T86" fmla="*/ 66 w 130"/>
                <a:gd name="T87" fmla="*/ 790 h 828"/>
                <a:gd name="T88" fmla="*/ 72 w 130"/>
                <a:gd name="T89" fmla="*/ 798 h 828"/>
                <a:gd name="T90" fmla="*/ 82 w 130"/>
                <a:gd name="T91" fmla="*/ 804 h 828"/>
                <a:gd name="T92" fmla="*/ 82 w 130"/>
                <a:gd name="T93" fmla="*/ 804 h 828"/>
                <a:gd name="T94" fmla="*/ 92 w 130"/>
                <a:gd name="T95" fmla="*/ 806 h 828"/>
                <a:gd name="T96" fmla="*/ 96 w 130"/>
                <a:gd name="T97" fmla="*/ 814 h 828"/>
                <a:gd name="T98" fmla="*/ 94 w 130"/>
                <a:gd name="T99" fmla="*/ 820 h 828"/>
                <a:gd name="T100" fmla="*/ 90 w 130"/>
                <a:gd name="T101" fmla="*/ 826 h 828"/>
                <a:gd name="T102" fmla="*/ 84 w 130"/>
                <a:gd name="T103" fmla="*/ 828 h 828"/>
                <a:gd name="T104" fmla="*/ 84 w 130"/>
                <a:gd name="T105" fmla="*/ 828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0" h="828">
                  <a:moveTo>
                    <a:pt x="84" y="828"/>
                  </a:moveTo>
                  <a:lnTo>
                    <a:pt x="84" y="828"/>
                  </a:lnTo>
                  <a:lnTo>
                    <a:pt x="78" y="828"/>
                  </a:lnTo>
                  <a:lnTo>
                    <a:pt x="72" y="826"/>
                  </a:lnTo>
                  <a:lnTo>
                    <a:pt x="64" y="822"/>
                  </a:lnTo>
                  <a:lnTo>
                    <a:pt x="54" y="814"/>
                  </a:lnTo>
                  <a:lnTo>
                    <a:pt x="54" y="814"/>
                  </a:lnTo>
                  <a:lnTo>
                    <a:pt x="44" y="802"/>
                  </a:lnTo>
                  <a:lnTo>
                    <a:pt x="34" y="786"/>
                  </a:lnTo>
                  <a:lnTo>
                    <a:pt x="26" y="764"/>
                  </a:lnTo>
                  <a:lnTo>
                    <a:pt x="20" y="740"/>
                  </a:lnTo>
                  <a:lnTo>
                    <a:pt x="16" y="712"/>
                  </a:lnTo>
                  <a:lnTo>
                    <a:pt x="12" y="680"/>
                  </a:lnTo>
                  <a:lnTo>
                    <a:pt x="10" y="646"/>
                  </a:lnTo>
                  <a:lnTo>
                    <a:pt x="10" y="608"/>
                  </a:lnTo>
                  <a:lnTo>
                    <a:pt x="10" y="608"/>
                  </a:lnTo>
                  <a:lnTo>
                    <a:pt x="8" y="514"/>
                  </a:lnTo>
                  <a:lnTo>
                    <a:pt x="4" y="410"/>
                  </a:lnTo>
                  <a:lnTo>
                    <a:pt x="4" y="410"/>
                  </a:lnTo>
                  <a:lnTo>
                    <a:pt x="2" y="324"/>
                  </a:lnTo>
                  <a:lnTo>
                    <a:pt x="0" y="248"/>
                  </a:lnTo>
                  <a:lnTo>
                    <a:pt x="0" y="180"/>
                  </a:lnTo>
                  <a:lnTo>
                    <a:pt x="2" y="124"/>
                  </a:lnTo>
                  <a:lnTo>
                    <a:pt x="6" y="100"/>
                  </a:lnTo>
                  <a:lnTo>
                    <a:pt x="10" y="78"/>
                  </a:lnTo>
                  <a:lnTo>
                    <a:pt x="14" y="58"/>
                  </a:lnTo>
                  <a:lnTo>
                    <a:pt x="20" y="42"/>
                  </a:lnTo>
                  <a:lnTo>
                    <a:pt x="26" y="28"/>
                  </a:lnTo>
                  <a:lnTo>
                    <a:pt x="34" y="18"/>
                  </a:lnTo>
                  <a:lnTo>
                    <a:pt x="44" y="10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70" y="0"/>
                  </a:lnTo>
                  <a:lnTo>
                    <a:pt x="84" y="0"/>
                  </a:lnTo>
                  <a:lnTo>
                    <a:pt x="96" y="2"/>
                  </a:lnTo>
                  <a:lnTo>
                    <a:pt x="106" y="6"/>
                  </a:lnTo>
                  <a:lnTo>
                    <a:pt x="106" y="6"/>
                  </a:lnTo>
                  <a:lnTo>
                    <a:pt x="114" y="14"/>
                  </a:lnTo>
                  <a:lnTo>
                    <a:pt x="120" y="22"/>
                  </a:lnTo>
                  <a:lnTo>
                    <a:pt x="124" y="30"/>
                  </a:lnTo>
                  <a:lnTo>
                    <a:pt x="128" y="40"/>
                  </a:lnTo>
                  <a:lnTo>
                    <a:pt x="130" y="54"/>
                  </a:lnTo>
                  <a:lnTo>
                    <a:pt x="130" y="62"/>
                  </a:lnTo>
                  <a:lnTo>
                    <a:pt x="130" y="62"/>
                  </a:lnTo>
                  <a:lnTo>
                    <a:pt x="130" y="68"/>
                  </a:lnTo>
                  <a:lnTo>
                    <a:pt x="128" y="70"/>
                  </a:lnTo>
                  <a:lnTo>
                    <a:pt x="124" y="74"/>
                  </a:lnTo>
                  <a:lnTo>
                    <a:pt x="118" y="74"/>
                  </a:lnTo>
                  <a:lnTo>
                    <a:pt x="118" y="74"/>
                  </a:lnTo>
                  <a:lnTo>
                    <a:pt x="114" y="74"/>
                  </a:lnTo>
                  <a:lnTo>
                    <a:pt x="110" y="70"/>
                  </a:lnTo>
                  <a:lnTo>
                    <a:pt x="108" y="68"/>
                  </a:lnTo>
                  <a:lnTo>
                    <a:pt x="106" y="62"/>
                  </a:lnTo>
                  <a:lnTo>
                    <a:pt x="106" y="62"/>
                  </a:lnTo>
                  <a:lnTo>
                    <a:pt x="106" y="54"/>
                  </a:lnTo>
                  <a:lnTo>
                    <a:pt x="104" y="44"/>
                  </a:lnTo>
                  <a:lnTo>
                    <a:pt x="100" y="34"/>
                  </a:lnTo>
                  <a:lnTo>
                    <a:pt x="96" y="30"/>
                  </a:lnTo>
                  <a:lnTo>
                    <a:pt x="92" y="26"/>
                  </a:lnTo>
                  <a:lnTo>
                    <a:pt x="92" y="26"/>
                  </a:lnTo>
                  <a:lnTo>
                    <a:pt x="88" y="24"/>
                  </a:lnTo>
                  <a:lnTo>
                    <a:pt x="80" y="24"/>
                  </a:lnTo>
                  <a:lnTo>
                    <a:pt x="72" y="24"/>
                  </a:lnTo>
                  <a:lnTo>
                    <a:pt x="64" y="28"/>
                  </a:lnTo>
                  <a:lnTo>
                    <a:pt x="64" y="28"/>
                  </a:lnTo>
                  <a:lnTo>
                    <a:pt x="62" y="28"/>
                  </a:lnTo>
                  <a:lnTo>
                    <a:pt x="62" y="28"/>
                  </a:lnTo>
                  <a:lnTo>
                    <a:pt x="54" y="32"/>
                  </a:lnTo>
                  <a:lnTo>
                    <a:pt x="46" y="40"/>
                  </a:lnTo>
                  <a:lnTo>
                    <a:pt x="40" y="54"/>
                  </a:lnTo>
                  <a:lnTo>
                    <a:pt x="36" y="70"/>
                  </a:lnTo>
                  <a:lnTo>
                    <a:pt x="32" y="88"/>
                  </a:lnTo>
                  <a:lnTo>
                    <a:pt x="28" y="110"/>
                  </a:lnTo>
                  <a:lnTo>
                    <a:pt x="24" y="162"/>
                  </a:lnTo>
                  <a:lnTo>
                    <a:pt x="24" y="220"/>
                  </a:lnTo>
                  <a:lnTo>
                    <a:pt x="24" y="282"/>
                  </a:lnTo>
                  <a:lnTo>
                    <a:pt x="28" y="410"/>
                  </a:lnTo>
                  <a:lnTo>
                    <a:pt x="28" y="410"/>
                  </a:lnTo>
                  <a:lnTo>
                    <a:pt x="32" y="514"/>
                  </a:lnTo>
                  <a:lnTo>
                    <a:pt x="34" y="608"/>
                  </a:lnTo>
                  <a:lnTo>
                    <a:pt x="34" y="608"/>
                  </a:lnTo>
                  <a:lnTo>
                    <a:pt x="34" y="654"/>
                  </a:lnTo>
                  <a:lnTo>
                    <a:pt x="36" y="692"/>
                  </a:lnTo>
                  <a:lnTo>
                    <a:pt x="40" y="722"/>
                  </a:lnTo>
                  <a:lnTo>
                    <a:pt x="46" y="748"/>
                  </a:lnTo>
                  <a:lnTo>
                    <a:pt x="52" y="766"/>
                  </a:lnTo>
                  <a:lnTo>
                    <a:pt x="58" y="780"/>
                  </a:lnTo>
                  <a:lnTo>
                    <a:pt x="66" y="790"/>
                  </a:lnTo>
                  <a:lnTo>
                    <a:pt x="72" y="798"/>
                  </a:lnTo>
                  <a:lnTo>
                    <a:pt x="72" y="798"/>
                  </a:lnTo>
                  <a:lnTo>
                    <a:pt x="80" y="802"/>
                  </a:lnTo>
                  <a:lnTo>
                    <a:pt x="82" y="804"/>
                  </a:lnTo>
                  <a:lnTo>
                    <a:pt x="82" y="804"/>
                  </a:lnTo>
                  <a:lnTo>
                    <a:pt x="82" y="804"/>
                  </a:lnTo>
                  <a:lnTo>
                    <a:pt x="88" y="804"/>
                  </a:lnTo>
                  <a:lnTo>
                    <a:pt x="92" y="806"/>
                  </a:lnTo>
                  <a:lnTo>
                    <a:pt x="94" y="810"/>
                  </a:lnTo>
                  <a:lnTo>
                    <a:pt x="96" y="814"/>
                  </a:lnTo>
                  <a:lnTo>
                    <a:pt x="96" y="814"/>
                  </a:lnTo>
                  <a:lnTo>
                    <a:pt x="94" y="820"/>
                  </a:lnTo>
                  <a:lnTo>
                    <a:pt x="92" y="824"/>
                  </a:lnTo>
                  <a:lnTo>
                    <a:pt x="90" y="826"/>
                  </a:lnTo>
                  <a:lnTo>
                    <a:pt x="84" y="828"/>
                  </a:lnTo>
                  <a:lnTo>
                    <a:pt x="84" y="828"/>
                  </a:lnTo>
                  <a:lnTo>
                    <a:pt x="84" y="828"/>
                  </a:lnTo>
                  <a:lnTo>
                    <a:pt x="84" y="82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 sz="1202" dirty="0"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11931650" y="4926013"/>
              <a:ext cx="63500" cy="774700"/>
            </a:xfrm>
            <a:custGeom>
              <a:avLst/>
              <a:gdLst>
                <a:gd name="T0" fmla="*/ 22 w 40"/>
                <a:gd name="T1" fmla="*/ 488 h 488"/>
                <a:gd name="T2" fmla="*/ 22 w 40"/>
                <a:gd name="T3" fmla="*/ 488 h 488"/>
                <a:gd name="T4" fmla="*/ 20 w 40"/>
                <a:gd name="T5" fmla="*/ 488 h 488"/>
                <a:gd name="T6" fmla="*/ 20 w 40"/>
                <a:gd name="T7" fmla="*/ 488 h 488"/>
                <a:gd name="T8" fmla="*/ 16 w 40"/>
                <a:gd name="T9" fmla="*/ 486 h 488"/>
                <a:gd name="T10" fmla="*/ 12 w 40"/>
                <a:gd name="T11" fmla="*/ 484 h 488"/>
                <a:gd name="T12" fmla="*/ 10 w 40"/>
                <a:gd name="T13" fmla="*/ 480 h 488"/>
                <a:gd name="T14" fmla="*/ 10 w 40"/>
                <a:gd name="T15" fmla="*/ 474 h 488"/>
                <a:gd name="T16" fmla="*/ 10 w 40"/>
                <a:gd name="T17" fmla="*/ 474 h 488"/>
                <a:gd name="T18" fmla="*/ 12 w 40"/>
                <a:gd name="T19" fmla="*/ 444 h 488"/>
                <a:gd name="T20" fmla="*/ 14 w 40"/>
                <a:gd name="T21" fmla="*/ 410 h 488"/>
                <a:gd name="T22" fmla="*/ 16 w 40"/>
                <a:gd name="T23" fmla="*/ 338 h 488"/>
                <a:gd name="T24" fmla="*/ 16 w 40"/>
                <a:gd name="T25" fmla="*/ 262 h 488"/>
                <a:gd name="T26" fmla="*/ 12 w 40"/>
                <a:gd name="T27" fmla="*/ 188 h 488"/>
                <a:gd name="T28" fmla="*/ 4 w 40"/>
                <a:gd name="T29" fmla="*/ 64 h 488"/>
                <a:gd name="T30" fmla="*/ 0 w 40"/>
                <a:gd name="T31" fmla="*/ 14 h 488"/>
                <a:gd name="T32" fmla="*/ 0 w 40"/>
                <a:gd name="T33" fmla="*/ 14 h 488"/>
                <a:gd name="T34" fmla="*/ 0 w 40"/>
                <a:gd name="T35" fmla="*/ 8 h 488"/>
                <a:gd name="T36" fmla="*/ 2 w 40"/>
                <a:gd name="T37" fmla="*/ 4 h 488"/>
                <a:gd name="T38" fmla="*/ 6 w 40"/>
                <a:gd name="T39" fmla="*/ 2 h 488"/>
                <a:gd name="T40" fmla="*/ 10 w 40"/>
                <a:gd name="T41" fmla="*/ 0 h 488"/>
                <a:gd name="T42" fmla="*/ 10 w 40"/>
                <a:gd name="T43" fmla="*/ 0 h 488"/>
                <a:gd name="T44" fmla="*/ 16 w 40"/>
                <a:gd name="T45" fmla="*/ 0 h 488"/>
                <a:gd name="T46" fmla="*/ 20 w 40"/>
                <a:gd name="T47" fmla="*/ 2 h 488"/>
                <a:gd name="T48" fmla="*/ 22 w 40"/>
                <a:gd name="T49" fmla="*/ 6 h 488"/>
                <a:gd name="T50" fmla="*/ 24 w 40"/>
                <a:gd name="T51" fmla="*/ 10 h 488"/>
                <a:gd name="T52" fmla="*/ 24 w 40"/>
                <a:gd name="T53" fmla="*/ 10 h 488"/>
                <a:gd name="T54" fmla="*/ 28 w 40"/>
                <a:gd name="T55" fmla="*/ 68 h 488"/>
                <a:gd name="T56" fmla="*/ 36 w 40"/>
                <a:gd name="T57" fmla="*/ 190 h 488"/>
                <a:gd name="T58" fmla="*/ 40 w 40"/>
                <a:gd name="T59" fmla="*/ 264 h 488"/>
                <a:gd name="T60" fmla="*/ 40 w 40"/>
                <a:gd name="T61" fmla="*/ 340 h 488"/>
                <a:gd name="T62" fmla="*/ 38 w 40"/>
                <a:gd name="T63" fmla="*/ 414 h 488"/>
                <a:gd name="T64" fmla="*/ 36 w 40"/>
                <a:gd name="T65" fmla="*/ 446 h 488"/>
                <a:gd name="T66" fmla="*/ 34 w 40"/>
                <a:gd name="T67" fmla="*/ 478 h 488"/>
                <a:gd name="T68" fmla="*/ 34 w 40"/>
                <a:gd name="T69" fmla="*/ 478 h 488"/>
                <a:gd name="T70" fmla="*/ 32 w 40"/>
                <a:gd name="T71" fmla="*/ 482 h 488"/>
                <a:gd name="T72" fmla="*/ 30 w 40"/>
                <a:gd name="T73" fmla="*/ 484 h 488"/>
                <a:gd name="T74" fmla="*/ 26 w 40"/>
                <a:gd name="T75" fmla="*/ 488 h 488"/>
                <a:gd name="T76" fmla="*/ 22 w 40"/>
                <a:gd name="T77" fmla="*/ 488 h 488"/>
                <a:gd name="T78" fmla="*/ 22 w 40"/>
                <a:gd name="T79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0" h="488">
                  <a:moveTo>
                    <a:pt x="22" y="488"/>
                  </a:moveTo>
                  <a:lnTo>
                    <a:pt x="22" y="488"/>
                  </a:lnTo>
                  <a:lnTo>
                    <a:pt x="20" y="488"/>
                  </a:lnTo>
                  <a:lnTo>
                    <a:pt x="20" y="488"/>
                  </a:lnTo>
                  <a:lnTo>
                    <a:pt x="16" y="486"/>
                  </a:lnTo>
                  <a:lnTo>
                    <a:pt x="12" y="484"/>
                  </a:lnTo>
                  <a:lnTo>
                    <a:pt x="10" y="480"/>
                  </a:lnTo>
                  <a:lnTo>
                    <a:pt x="10" y="474"/>
                  </a:lnTo>
                  <a:lnTo>
                    <a:pt x="10" y="474"/>
                  </a:lnTo>
                  <a:lnTo>
                    <a:pt x="12" y="444"/>
                  </a:lnTo>
                  <a:lnTo>
                    <a:pt x="14" y="410"/>
                  </a:lnTo>
                  <a:lnTo>
                    <a:pt x="16" y="338"/>
                  </a:lnTo>
                  <a:lnTo>
                    <a:pt x="16" y="262"/>
                  </a:lnTo>
                  <a:lnTo>
                    <a:pt x="12" y="188"/>
                  </a:lnTo>
                  <a:lnTo>
                    <a:pt x="4" y="6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20" y="2"/>
                  </a:lnTo>
                  <a:lnTo>
                    <a:pt x="22" y="6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8" y="68"/>
                  </a:lnTo>
                  <a:lnTo>
                    <a:pt x="36" y="190"/>
                  </a:lnTo>
                  <a:lnTo>
                    <a:pt x="40" y="264"/>
                  </a:lnTo>
                  <a:lnTo>
                    <a:pt x="40" y="340"/>
                  </a:lnTo>
                  <a:lnTo>
                    <a:pt x="38" y="414"/>
                  </a:lnTo>
                  <a:lnTo>
                    <a:pt x="36" y="446"/>
                  </a:lnTo>
                  <a:lnTo>
                    <a:pt x="34" y="478"/>
                  </a:lnTo>
                  <a:lnTo>
                    <a:pt x="34" y="478"/>
                  </a:lnTo>
                  <a:lnTo>
                    <a:pt x="32" y="482"/>
                  </a:lnTo>
                  <a:lnTo>
                    <a:pt x="30" y="484"/>
                  </a:lnTo>
                  <a:lnTo>
                    <a:pt x="26" y="488"/>
                  </a:lnTo>
                  <a:lnTo>
                    <a:pt x="22" y="488"/>
                  </a:lnTo>
                  <a:lnTo>
                    <a:pt x="22" y="48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 sz="1202" dirty="0"/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11966575" y="4519613"/>
              <a:ext cx="717550" cy="1368425"/>
            </a:xfrm>
            <a:custGeom>
              <a:avLst/>
              <a:gdLst>
                <a:gd name="T0" fmla="*/ 444 w 452"/>
                <a:gd name="T1" fmla="*/ 860 h 862"/>
                <a:gd name="T2" fmla="*/ 434 w 452"/>
                <a:gd name="T3" fmla="*/ 862 h 862"/>
                <a:gd name="T4" fmla="*/ 412 w 452"/>
                <a:gd name="T5" fmla="*/ 858 h 862"/>
                <a:gd name="T6" fmla="*/ 396 w 452"/>
                <a:gd name="T7" fmla="*/ 850 h 862"/>
                <a:gd name="T8" fmla="*/ 362 w 452"/>
                <a:gd name="T9" fmla="*/ 818 h 862"/>
                <a:gd name="T10" fmla="*/ 326 w 452"/>
                <a:gd name="T11" fmla="*/ 768 h 862"/>
                <a:gd name="T12" fmla="*/ 290 w 452"/>
                <a:gd name="T13" fmla="*/ 702 h 862"/>
                <a:gd name="T14" fmla="*/ 270 w 452"/>
                <a:gd name="T15" fmla="*/ 664 h 862"/>
                <a:gd name="T16" fmla="*/ 168 w 452"/>
                <a:gd name="T17" fmla="*/ 462 h 862"/>
                <a:gd name="T18" fmla="*/ 124 w 452"/>
                <a:gd name="T19" fmla="*/ 374 h 862"/>
                <a:gd name="T20" fmla="*/ 52 w 452"/>
                <a:gd name="T21" fmla="*/ 226 h 862"/>
                <a:gd name="T22" fmla="*/ 16 w 452"/>
                <a:gd name="T23" fmla="*/ 140 h 862"/>
                <a:gd name="T24" fmla="*/ 4 w 452"/>
                <a:gd name="T25" fmla="*/ 94 h 862"/>
                <a:gd name="T26" fmla="*/ 0 w 452"/>
                <a:gd name="T27" fmla="*/ 56 h 862"/>
                <a:gd name="T28" fmla="*/ 8 w 452"/>
                <a:gd name="T29" fmla="*/ 30 h 862"/>
                <a:gd name="T30" fmla="*/ 14 w 452"/>
                <a:gd name="T31" fmla="*/ 20 h 862"/>
                <a:gd name="T32" fmla="*/ 38 w 452"/>
                <a:gd name="T33" fmla="*/ 2 h 862"/>
                <a:gd name="T34" fmla="*/ 62 w 452"/>
                <a:gd name="T35" fmla="*/ 0 h 862"/>
                <a:gd name="T36" fmla="*/ 72 w 452"/>
                <a:gd name="T37" fmla="*/ 4 h 862"/>
                <a:gd name="T38" fmla="*/ 90 w 452"/>
                <a:gd name="T39" fmla="*/ 18 h 862"/>
                <a:gd name="T40" fmla="*/ 108 w 452"/>
                <a:gd name="T41" fmla="*/ 40 h 862"/>
                <a:gd name="T42" fmla="*/ 112 w 452"/>
                <a:gd name="T43" fmla="*/ 48 h 862"/>
                <a:gd name="T44" fmla="*/ 112 w 452"/>
                <a:gd name="T45" fmla="*/ 58 h 862"/>
                <a:gd name="T46" fmla="*/ 106 w 452"/>
                <a:gd name="T47" fmla="*/ 66 h 862"/>
                <a:gd name="T48" fmla="*/ 102 w 452"/>
                <a:gd name="T49" fmla="*/ 66 h 862"/>
                <a:gd name="T50" fmla="*/ 94 w 452"/>
                <a:gd name="T51" fmla="*/ 62 h 862"/>
                <a:gd name="T52" fmla="*/ 90 w 452"/>
                <a:gd name="T53" fmla="*/ 58 h 862"/>
                <a:gd name="T54" fmla="*/ 78 w 452"/>
                <a:gd name="T55" fmla="*/ 40 h 862"/>
                <a:gd name="T56" fmla="*/ 66 w 452"/>
                <a:gd name="T57" fmla="*/ 28 h 862"/>
                <a:gd name="T58" fmla="*/ 60 w 452"/>
                <a:gd name="T59" fmla="*/ 26 h 862"/>
                <a:gd name="T60" fmla="*/ 46 w 452"/>
                <a:gd name="T61" fmla="*/ 28 h 862"/>
                <a:gd name="T62" fmla="*/ 34 w 452"/>
                <a:gd name="T63" fmla="*/ 40 h 862"/>
                <a:gd name="T64" fmla="*/ 32 w 452"/>
                <a:gd name="T65" fmla="*/ 40 h 862"/>
                <a:gd name="T66" fmla="*/ 30 w 452"/>
                <a:gd name="T67" fmla="*/ 44 h 862"/>
                <a:gd name="T68" fmla="*/ 24 w 452"/>
                <a:gd name="T69" fmla="*/ 62 h 862"/>
                <a:gd name="T70" fmla="*/ 28 w 452"/>
                <a:gd name="T71" fmla="*/ 96 h 862"/>
                <a:gd name="T72" fmla="*/ 42 w 452"/>
                <a:gd name="T73" fmla="*/ 142 h 862"/>
                <a:gd name="T74" fmla="*/ 92 w 452"/>
                <a:gd name="T75" fmla="*/ 256 h 862"/>
                <a:gd name="T76" fmla="*/ 190 w 452"/>
                <a:gd name="T77" fmla="*/ 450 h 862"/>
                <a:gd name="T78" fmla="*/ 244 w 452"/>
                <a:gd name="T79" fmla="*/ 556 h 862"/>
                <a:gd name="T80" fmla="*/ 292 w 452"/>
                <a:gd name="T81" fmla="*/ 654 h 862"/>
                <a:gd name="T82" fmla="*/ 336 w 452"/>
                <a:gd name="T83" fmla="*/ 738 h 862"/>
                <a:gd name="T84" fmla="*/ 372 w 452"/>
                <a:gd name="T85" fmla="*/ 792 h 862"/>
                <a:gd name="T86" fmla="*/ 400 w 452"/>
                <a:gd name="T87" fmla="*/ 820 h 862"/>
                <a:gd name="T88" fmla="*/ 418 w 452"/>
                <a:gd name="T89" fmla="*/ 832 h 862"/>
                <a:gd name="T90" fmla="*/ 428 w 452"/>
                <a:gd name="T91" fmla="*/ 834 h 862"/>
                <a:gd name="T92" fmla="*/ 432 w 452"/>
                <a:gd name="T93" fmla="*/ 834 h 862"/>
                <a:gd name="T94" fmla="*/ 436 w 452"/>
                <a:gd name="T95" fmla="*/ 834 h 862"/>
                <a:gd name="T96" fmla="*/ 446 w 452"/>
                <a:gd name="T97" fmla="*/ 836 h 862"/>
                <a:gd name="T98" fmla="*/ 450 w 452"/>
                <a:gd name="T99" fmla="*/ 840 h 862"/>
                <a:gd name="T100" fmla="*/ 452 w 452"/>
                <a:gd name="T101" fmla="*/ 850 h 862"/>
                <a:gd name="T102" fmla="*/ 446 w 452"/>
                <a:gd name="T103" fmla="*/ 858 h 862"/>
                <a:gd name="T104" fmla="*/ 444 w 452"/>
                <a:gd name="T105" fmla="*/ 86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52" h="862">
                  <a:moveTo>
                    <a:pt x="444" y="860"/>
                  </a:moveTo>
                  <a:lnTo>
                    <a:pt x="444" y="860"/>
                  </a:lnTo>
                  <a:lnTo>
                    <a:pt x="440" y="860"/>
                  </a:lnTo>
                  <a:lnTo>
                    <a:pt x="434" y="862"/>
                  </a:lnTo>
                  <a:lnTo>
                    <a:pt x="424" y="860"/>
                  </a:lnTo>
                  <a:lnTo>
                    <a:pt x="412" y="858"/>
                  </a:lnTo>
                  <a:lnTo>
                    <a:pt x="412" y="858"/>
                  </a:lnTo>
                  <a:lnTo>
                    <a:pt x="396" y="850"/>
                  </a:lnTo>
                  <a:lnTo>
                    <a:pt x="380" y="836"/>
                  </a:lnTo>
                  <a:lnTo>
                    <a:pt x="362" y="818"/>
                  </a:lnTo>
                  <a:lnTo>
                    <a:pt x="344" y="796"/>
                  </a:lnTo>
                  <a:lnTo>
                    <a:pt x="326" y="768"/>
                  </a:lnTo>
                  <a:lnTo>
                    <a:pt x="308" y="738"/>
                  </a:lnTo>
                  <a:lnTo>
                    <a:pt x="290" y="702"/>
                  </a:lnTo>
                  <a:lnTo>
                    <a:pt x="270" y="664"/>
                  </a:lnTo>
                  <a:lnTo>
                    <a:pt x="270" y="664"/>
                  </a:lnTo>
                  <a:lnTo>
                    <a:pt x="224" y="566"/>
                  </a:lnTo>
                  <a:lnTo>
                    <a:pt x="168" y="462"/>
                  </a:lnTo>
                  <a:lnTo>
                    <a:pt x="168" y="462"/>
                  </a:lnTo>
                  <a:lnTo>
                    <a:pt x="124" y="374"/>
                  </a:lnTo>
                  <a:lnTo>
                    <a:pt x="84" y="296"/>
                  </a:lnTo>
                  <a:lnTo>
                    <a:pt x="52" y="226"/>
                  </a:lnTo>
                  <a:lnTo>
                    <a:pt x="26" y="166"/>
                  </a:lnTo>
                  <a:lnTo>
                    <a:pt x="16" y="140"/>
                  </a:lnTo>
                  <a:lnTo>
                    <a:pt x="10" y="114"/>
                  </a:lnTo>
                  <a:lnTo>
                    <a:pt x="4" y="94"/>
                  </a:lnTo>
                  <a:lnTo>
                    <a:pt x="0" y="74"/>
                  </a:lnTo>
                  <a:lnTo>
                    <a:pt x="0" y="56"/>
                  </a:lnTo>
                  <a:lnTo>
                    <a:pt x="2" y="42"/>
                  </a:lnTo>
                  <a:lnTo>
                    <a:pt x="8" y="30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26" y="10"/>
                  </a:lnTo>
                  <a:lnTo>
                    <a:pt x="38" y="2"/>
                  </a:lnTo>
                  <a:lnTo>
                    <a:pt x="50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72" y="4"/>
                  </a:lnTo>
                  <a:lnTo>
                    <a:pt x="82" y="10"/>
                  </a:lnTo>
                  <a:lnTo>
                    <a:pt x="90" y="18"/>
                  </a:lnTo>
                  <a:lnTo>
                    <a:pt x="98" y="26"/>
                  </a:lnTo>
                  <a:lnTo>
                    <a:pt x="108" y="40"/>
                  </a:lnTo>
                  <a:lnTo>
                    <a:pt x="112" y="48"/>
                  </a:lnTo>
                  <a:lnTo>
                    <a:pt x="112" y="48"/>
                  </a:lnTo>
                  <a:lnTo>
                    <a:pt x="114" y="52"/>
                  </a:lnTo>
                  <a:lnTo>
                    <a:pt x="112" y="58"/>
                  </a:lnTo>
                  <a:lnTo>
                    <a:pt x="110" y="62"/>
                  </a:lnTo>
                  <a:lnTo>
                    <a:pt x="106" y="66"/>
                  </a:lnTo>
                  <a:lnTo>
                    <a:pt x="106" y="66"/>
                  </a:lnTo>
                  <a:lnTo>
                    <a:pt x="102" y="66"/>
                  </a:lnTo>
                  <a:lnTo>
                    <a:pt x="98" y="66"/>
                  </a:lnTo>
                  <a:lnTo>
                    <a:pt x="94" y="62"/>
                  </a:lnTo>
                  <a:lnTo>
                    <a:pt x="90" y="58"/>
                  </a:lnTo>
                  <a:lnTo>
                    <a:pt x="90" y="58"/>
                  </a:lnTo>
                  <a:lnTo>
                    <a:pt x="86" y="50"/>
                  </a:lnTo>
                  <a:lnTo>
                    <a:pt x="78" y="40"/>
                  </a:lnTo>
                  <a:lnTo>
                    <a:pt x="70" y="32"/>
                  </a:lnTo>
                  <a:lnTo>
                    <a:pt x="66" y="28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54" y="26"/>
                  </a:lnTo>
                  <a:lnTo>
                    <a:pt x="46" y="28"/>
                  </a:lnTo>
                  <a:lnTo>
                    <a:pt x="40" y="34"/>
                  </a:lnTo>
                  <a:lnTo>
                    <a:pt x="34" y="40"/>
                  </a:lnTo>
                  <a:lnTo>
                    <a:pt x="34" y="40"/>
                  </a:lnTo>
                  <a:lnTo>
                    <a:pt x="32" y="40"/>
                  </a:lnTo>
                  <a:lnTo>
                    <a:pt x="32" y="40"/>
                  </a:lnTo>
                  <a:lnTo>
                    <a:pt x="30" y="44"/>
                  </a:lnTo>
                  <a:lnTo>
                    <a:pt x="26" y="50"/>
                  </a:lnTo>
                  <a:lnTo>
                    <a:pt x="24" y="62"/>
                  </a:lnTo>
                  <a:lnTo>
                    <a:pt x="26" y="78"/>
                  </a:lnTo>
                  <a:lnTo>
                    <a:pt x="28" y="96"/>
                  </a:lnTo>
                  <a:lnTo>
                    <a:pt x="34" y="118"/>
                  </a:lnTo>
                  <a:lnTo>
                    <a:pt x="42" y="142"/>
                  </a:lnTo>
                  <a:lnTo>
                    <a:pt x="64" y="196"/>
                  </a:lnTo>
                  <a:lnTo>
                    <a:pt x="92" y="256"/>
                  </a:lnTo>
                  <a:lnTo>
                    <a:pt x="124" y="320"/>
                  </a:lnTo>
                  <a:lnTo>
                    <a:pt x="190" y="450"/>
                  </a:lnTo>
                  <a:lnTo>
                    <a:pt x="190" y="450"/>
                  </a:lnTo>
                  <a:lnTo>
                    <a:pt x="244" y="556"/>
                  </a:lnTo>
                  <a:lnTo>
                    <a:pt x="292" y="654"/>
                  </a:lnTo>
                  <a:lnTo>
                    <a:pt x="292" y="654"/>
                  </a:lnTo>
                  <a:lnTo>
                    <a:pt x="314" y="700"/>
                  </a:lnTo>
                  <a:lnTo>
                    <a:pt x="336" y="738"/>
                  </a:lnTo>
                  <a:lnTo>
                    <a:pt x="354" y="768"/>
                  </a:lnTo>
                  <a:lnTo>
                    <a:pt x="372" y="792"/>
                  </a:lnTo>
                  <a:lnTo>
                    <a:pt x="386" y="808"/>
                  </a:lnTo>
                  <a:lnTo>
                    <a:pt x="400" y="820"/>
                  </a:lnTo>
                  <a:lnTo>
                    <a:pt x="410" y="828"/>
                  </a:lnTo>
                  <a:lnTo>
                    <a:pt x="418" y="832"/>
                  </a:lnTo>
                  <a:lnTo>
                    <a:pt x="418" y="832"/>
                  </a:lnTo>
                  <a:lnTo>
                    <a:pt x="428" y="834"/>
                  </a:lnTo>
                  <a:lnTo>
                    <a:pt x="432" y="834"/>
                  </a:lnTo>
                  <a:lnTo>
                    <a:pt x="432" y="834"/>
                  </a:lnTo>
                  <a:lnTo>
                    <a:pt x="432" y="834"/>
                  </a:lnTo>
                  <a:lnTo>
                    <a:pt x="436" y="834"/>
                  </a:lnTo>
                  <a:lnTo>
                    <a:pt x="442" y="834"/>
                  </a:lnTo>
                  <a:lnTo>
                    <a:pt x="446" y="836"/>
                  </a:lnTo>
                  <a:lnTo>
                    <a:pt x="450" y="840"/>
                  </a:lnTo>
                  <a:lnTo>
                    <a:pt x="450" y="840"/>
                  </a:lnTo>
                  <a:lnTo>
                    <a:pt x="452" y="846"/>
                  </a:lnTo>
                  <a:lnTo>
                    <a:pt x="452" y="850"/>
                  </a:lnTo>
                  <a:lnTo>
                    <a:pt x="450" y="856"/>
                  </a:lnTo>
                  <a:lnTo>
                    <a:pt x="446" y="858"/>
                  </a:lnTo>
                  <a:lnTo>
                    <a:pt x="446" y="858"/>
                  </a:lnTo>
                  <a:lnTo>
                    <a:pt x="444" y="860"/>
                  </a:lnTo>
                  <a:lnTo>
                    <a:pt x="444" y="86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 sz="1202" dirty="0"/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12226925" y="4786313"/>
              <a:ext cx="431800" cy="831850"/>
            </a:xfrm>
            <a:custGeom>
              <a:avLst/>
              <a:gdLst>
                <a:gd name="T0" fmla="*/ 266 w 272"/>
                <a:gd name="T1" fmla="*/ 524 h 524"/>
                <a:gd name="T2" fmla="*/ 266 w 272"/>
                <a:gd name="T3" fmla="*/ 524 h 524"/>
                <a:gd name="T4" fmla="*/ 264 w 272"/>
                <a:gd name="T5" fmla="*/ 524 h 524"/>
                <a:gd name="T6" fmla="*/ 264 w 272"/>
                <a:gd name="T7" fmla="*/ 524 h 524"/>
                <a:gd name="T8" fmla="*/ 260 w 272"/>
                <a:gd name="T9" fmla="*/ 524 h 524"/>
                <a:gd name="T10" fmla="*/ 254 w 272"/>
                <a:gd name="T11" fmla="*/ 522 h 524"/>
                <a:gd name="T12" fmla="*/ 250 w 272"/>
                <a:gd name="T13" fmla="*/ 518 h 524"/>
                <a:gd name="T14" fmla="*/ 248 w 272"/>
                <a:gd name="T15" fmla="*/ 514 h 524"/>
                <a:gd name="T16" fmla="*/ 248 w 272"/>
                <a:gd name="T17" fmla="*/ 514 h 524"/>
                <a:gd name="T18" fmla="*/ 236 w 272"/>
                <a:gd name="T19" fmla="*/ 480 h 524"/>
                <a:gd name="T20" fmla="*/ 220 w 272"/>
                <a:gd name="T21" fmla="*/ 442 h 524"/>
                <a:gd name="T22" fmla="*/ 184 w 272"/>
                <a:gd name="T23" fmla="*/ 364 h 524"/>
                <a:gd name="T24" fmla="*/ 144 w 272"/>
                <a:gd name="T25" fmla="*/ 282 h 524"/>
                <a:gd name="T26" fmla="*/ 102 w 272"/>
                <a:gd name="T27" fmla="*/ 202 h 524"/>
                <a:gd name="T28" fmla="*/ 32 w 272"/>
                <a:gd name="T29" fmla="*/ 74 h 524"/>
                <a:gd name="T30" fmla="*/ 2 w 272"/>
                <a:gd name="T31" fmla="*/ 20 h 524"/>
                <a:gd name="T32" fmla="*/ 2 w 272"/>
                <a:gd name="T33" fmla="*/ 20 h 524"/>
                <a:gd name="T34" fmla="*/ 0 w 272"/>
                <a:gd name="T35" fmla="*/ 14 h 524"/>
                <a:gd name="T36" fmla="*/ 0 w 272"/>
                <a:gd name="T37" fmla="*/ 8 h 524"/>
                <a:gd name="T38" fmla="*/ 2 w 272"/>
                <a:gd name="T39" fmla="*/ 4 h 524"/>
                <a:gd name="T40" fmla="*/ 4 w 272"/>
                <a:gd name="T41" fmla="*/ 0 h 524"/>
                <a:gd name="T42" fmla="*/ 4 w 272"/>
                <a:gd name="T43" fmla="*/ 0 h 524"/>
                <a:gd name="T44" fmla="*/ 10 w 272"/>
                <a:gd name="T45" fmla="*/ 0 h 524"/>
                <a:gd name="T46" fmla="*/ 14 w 272"/>
                <a:gd name="T47" fmla="*/ 0 h 524"/>
                <a:gd name="T48" fmla="*/ 18 w 272"/>
                <a:gd name="T49" fmla="*/ 2 h 524"/>
                <a:gd name="T50" fmla="*/ 22 w 272"/>
                <a:gd name="T51" fmla="*/ 6 h 524"/>
                <a:gd name="T52" fmla="*/ 22 w 272"/>
                <a:gd name="T53" fmla="*/ 6 h 524"/>
                <a:gd name="T54" fmla="*/ 56 w 272"/>
                <a:gd name="T55" fmla="*/ 66 h 524"/>
                <a:gd name="T56" fmla="*/ 126 w 272"/>
                <a:gd name="T57" fmla="*/ 196 h 524"/>
                <a:gd name="T58" fmla="*/ 166 w 272"/>
                <a:gd name="T59" fmla="*/ 274 h 524"/>
                <a:gd name="T60" fmla="*/ 206 w 272"/>
                <a:gd name="T61" fmla="*/ 356 h 524"/>
                <a:gd name="T62" fmla="*/ 242 w 272"/>
                <a:gd name="T63" fmla="*/ 436 h 524"/>
                <a:gd name="T64" fmla="*/ 258 w 272"/>
                <a:gd name="T65" fmla="*/ 472 h 524"/>
                <a:gd name="T66" fmla="*/ 270 w 272"/>
                <a:gd name="T67" fmla="*/ 506 h 524"/>
                <a:gd name="T68" fmla="*/ 270 w 272"/>
                <a:gd name="T69" fmla="*/ 506 h 524"/>
                <a:gd name="T70" fmla="*/ 272 w 272"/>
                <a:gd name="T71" fmla="*/ 512 h 524"/>
                <a:gd name="T72" fmla="*/ 272 w 272"/>
                <a:gd name="T73" fmla="*/ 516 h 524"/>
                <a:gd name="T74" fmla="*/ 270 w 272"/>
                <a:gd name="T75" fmla="*/ 520 h 524"/>
                <a:gd name="T76" fmla="*/ 266 w 272"/>
                <a:gd name="T77" fmla="*/ 524 h 524"/>
                <a:gd name="T78" fmla="*/ 266 w 272"/>
                <a:gd name="T79" fmla="*/ 524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2" h="524">
                  <a:moveTo>
                    <a:pt x="266" y="524"/>
                  </a:moveTo>
                  <a:lnTo>
                    <a:pt x="266" y="524"/>
                  </a:lnTo>
                  <a:lnTo>
                    <a:pt x="264" y="524"/>
                  </a:lnTo>
                  <a:lnTo>
                    <a:pt x="264" y="524"/>
                  </a:lnTo>
                  <a:lnTo>
                    <a:pt x="260" y="524"/>
                  </a:lnTo>
                  <a:lnTo>
                    <a:pt x="254" y="522"/>
                  </a:lnTo>
                  <a:lnTo>
                    <a:pt x="250" y="518"/>
                  </a:lnTo>
                  <a:lnTo>
                    <a:pt x="248" y="514"/>
                  </a:lnTo>
                  <a:lnTo>
                    <a:pt x="248" y="514"/>
                  </a:lnTo>
                  <a:lnTo>
                    <a:pt x="236" y="480"/>
                  </a:lnTo>
                  <a:lnTo>
                    <a:pt x="220" y="442"/>
                  </a:lnTo>
                  <a:lnTo>
                    <a:pt x="184" y="364"/>
                  </a:lnTo>
                  <a:lnTo>
                    <a:pt x="144" y="282"/>
                  </a:lnTo>
                  <a:lnTo>
                    <a:pt x="102" y="202"/>
                  </a:lnTo>
                  <a:lnTo>
                    <a:pt x="32" y="74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0" y="14"/>
                  </a:lnTo>
                  <a:lnTo>
                    <a:pt x="0" y="8"/>
                  </a:lnTo>
                  <a:lnTo>
                    <a:pt x="2" y="4"/>
                  </a:lnTo>
                  <a:lnTo>
                    <a:pt x="4" y="0"/>
                  </a:lnTo>
                  <a:lnTo>
                    <a:pt x="4" y="0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8" y="2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56" y="66"/>
                  </a:lnTo>
                  <a:lnTo>
                    <a:pt x="126" y="196"/>
                  </a:lnTo>
                  <a:lnTo>
                    <a:pt x="166" y="274"/>
                  </a:lnTo>
                  <a:lnTo>
                    <a:pt x="206" y="356"/>
                  </a:lnTo>
                  <a:lnTo>
                    <a:pt x="242" y="436"/>
                  </a:lnTo>
                  <a:lnTo>
                    <a:pt x="258" y="472"/>
                  </a:lnTo>
                  <a:lnTo>
                    <a:pt x="270" y="506"/>
                  </a:lnTo>
                  <a:lnTo>
                    <a:pt x="270" y="506"/>
                  </a:lnTo>
                  <a:lnTo>
                    <a:pt x="272" y="512"/>
                  </a:lnTo>
                  <a:lnTo>
                    <a:pt x="272" y="516"/>
                  </a:lnTo>
                  <a:lnTo>
                    <a:pt x="270" y="520"/>
                  </a:lnTo>
                  <a:lnTo>
                    <a:pt x="266" y="524"/>
                  </a:lnTo>
                  <a:lnTo>
                    <a:pt x="266" y="52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 sz="1202" dirty="0"/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12087225" y="4329113"/>
              <a:ext cx="1377950" cy="1222375"/>
            </a:xfrm>
            <a:custGeom>
              <a:avLst/>
              <a:gdLst>
                <a:gd name="T0" fmla="*/ 866 w 868"/>
                <a:gd name="T1" fmla="*/ 762 h 770"/>
                <a:gd name="T2" fmla="*/ 856 w 868"/>
                <a:gd name="T3" fmla="*/ 768 h 770"/>
                <a:gd name="T4" fmla="*/ 834 w 868"/>
                <a:gd name="T5" fmla="*/ 770 h 770"/>
                <a:gd name="T6" fmla="*/ 814 w 868"/>
                <a:gd name="T7" fmla="*/ 768 h 770"/>
                <a:gd name="T8" fmla="*/ 764 w 868"/>
                <a:gd name="T9" fmla="*/ 746 h 770"/>
                <a:gd name="T10" fmla="*/ 702 w 868"/>
                <a:gd name="T11" fmla="*/ 708 h 770"/>
                <a:gd name="T12" fmla="*/ 630 w 868"/>
                <a:gd name="T13" fmla="*/ 652 h 770"/>
                <a:gd name="T14" fmla="*/ 590 w 868"/>
                <a:gd name="T15" fmla="*/ 618 h 770"/>
                <a:gd name="T16" fmla="*/ 386 w 868"/>
                <a:gd name="T17" fmla="*/ 442 h 770"/>
                <a:gd name="T18" fmla="*/ 296 w 868"/>
                <a:gd name="T19" fmla="*/ 366 h 770"/>
                <a:gd name="T20" fmla="*/ 146 w 868"/>
                <a:gd name="T21" fmla="*/ 238 h 770"/>
                <a:gd name="T22" fmla="*/ 66 w 868"/>
                <a:gd name="T23" fmla="*/ 160 h 770"/>
                <a:gd name="T24" fmla="*/ 30 w 868"/>
                <a:gd name="T25" fmla="*/ 116 h 770"/>
                <a:gd name="T26" fmla="*/ 8 w 868"/>
                <a:gd name="T27" fmla="*/ 80 h 770"/>
                <a:gd name="T28" fmla="*/ 0 w 868"/>
                <a:gd name="T29" fmla="*/ 50 h 770"/>
                <a:gd name="T30" fmla="*/ 2 w 868"/>
                <a:gd name="T31" fmla="*/ 36 h 770"/>
                <a:gd name="T32" fmla="*/ 16 w 868"/>
                <a:gd name="T33" fmla="*/ 10 h 770"/>
                <a:gd name="T34" fmla="*/ 38 w 868"/>
                <a:gd name="T35" fmla="*/ 0 h 770"/>
                <a:gd name="T36" fmla="*/ 52 w 868"/>
                <a:gd name="T37" fmla="*/ 0 h 770"/>
                <a:gd name="T38" fmla="*/ 76 w 868"/>
                <a:gd name="T39" fmla="*/ 8 h 770"/>
                <a:gd name="T40" fmla="*/ 104 w 868"/>
                <a:gd name="T41" fmla="*/ 26 h 770"/>
                <a:gd name="T42" fmla="*/ 112 w 868"/>
                <a:gd name="T43" fmla="*/ 32 h 770"/>
                <a:gd name="T44" fmla="*/ 118 w 868"/>
                <a:gd name="T45" fmla="*/ 42 h 770"/>
                <a:gd name="T46" fmla="*/ 116 w 868"/>
                <a:gd name="T47" fmla="*/ 52 h 770"/>
                <a:gd name="T48" fmla="*/ 112 w 868"/>
                <a:gd name="T49" fmla="*/ 54 h 770"/>
                <a:gd name="T50" fmla="*/ 102 w 868"/>
                <a:gd name="T51" fmla="*/ 54 h 770"/>
                <a:gd name="T52" fmla="*/ 96 w 868"/>
                <a:gd name="T53" fmla="*/ 50 h 770"/>
                <a:gd name="T54" fmla="*/ 76 w 868"/>
                <a:gd name="T55" fmla="*/ 36 h 770"/>
                <a:gd name="T56" fmla="*/ 56 w 868"/>
                <a:gd name="T57" fmla="*/ 28 h 770"/>
                <a:gd name="T58" fmla="*/ 50 w 868"/>
                <a:gd name="T59" fmla="*/ 28 h 770"/>
                <a:gd name="T60" fmla="*/ 38 w 868"/>
                <a:gd name="T61" fmla="*/ 34 h 770"/>
                <a:gd name="T62" fmla="*/ 30 w 868"/>
                <a:gd name="T63" fmla="*/ 52 h 770"/>
                <a:gd name="T64" fmla="*/ 30 w 868"/>
                <a:gd name="T65" fmla="*/ 52 h 770"/>
                <a:gd name="T66" fmla="*/ 30 w 868"/>
                <a:gd name="T67" fmla="*/ 58 h 770"/>
                <a:gd name="T68" fmla="*/ 34 w 868"/>
                <a:gd name="T69" fmla="*/ 76 h 770"/>
                <a:gd name="T70" fmla="*/ 56 w 868"/>
                <a:gd name="T71" fmla="*/ 110 h 770"/>
                <a:gd name="T72" fmla="*/ 94 w 868"/>
                <a:gd name="T73" fmla="*/ 154 h 770"/>
                <a:gd name="T74" fmla="*/ 202 w 868"/>
                <a:gd name="T75" fmla="*/ 256 h 770"/>
                <a:gd name="T76" fmla="*/ 400 w 868"/>
                <a:gd name="T77" fmla="*/ 424 h 770"/>
                <a:gd name="T78" fmla="*/ 510 w 868"/>
                <a:gd name="T79" fmla="*/ 514 h 770"/>
                <a:gd name="T80" fmla="*/ 608 w 868"/>
                <a:gd name="T81" fmla="*/ 600 h 770"/>
                <a:gd name="T82" fmla="*/ 694 w 868"/>
                <a:gd name="T83" fmla="*/ 672 h 770"/>
                <a:gd name="T84" fmla="*/ 758 w 868"/>
                <a:gd name="T85" fmla="*/ 716 h 770"/>
                <a:gd name="T86" fmla="*/ 800 w 868"/>
                <a:gd name="T87" fmla="*/ 736 h 770"/>
                <a:gd name="T88" fmla="*/ 826 w 868"/>
                <a:gd name="T89" fmla="*/ 742 h 770"/>
                <a:gd name="T90" fmla="*/ 838 w 868"/>
                <a:gd name="T91" fmla="*/ 742 h 770"/>
                <a:gd name="T92" fmla="*/ 840 w 868"/>
                <a:gd name="T93" fmla="*/ 740 h 770"/>
                <a:gd name="T94" fmla="*/ 844 w 868"/>
                <a:gd name="T95" fmla="*/ 736 h 770"/>
                <a:gd name="T96" fmla="*/ 854 w 868"/>
                <a:gd name="T97" fmla="*/ 738 h 770"/>
                <a:gd name="T98" fmla="*/ 860 w 868"/>
                <a:gd name="T99" fmla="*/ 740 h 770"/>
                <a:gd name="T100" fmla="*/ 868 w 868"/>
                <a:gd name="T101" fmla="*/ 750 h 770"/>
                <a:gd name="T102" fmla="*/ 866 w 868"/>
                <a:gd name="T103" fmla="*/ 760 h 770"/>
                <a:gd name="T104" fmla="*/ 866 w 868"/>
                <a:gd name="T105" fmla="*/ 762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8" h="770">
                  <a:moveTo>
                    <a:pt x="866" y="762"/>
                  </a:moveTo>
                  <a:lnTo>
                    <a:pt x="866" y="762"/>
                  </a:lnTo>
                  <a:lnTo>
                    <a:pt x="862" y="764"/>
                  </a:lnTo>
                  <a:lnTo>
                    <a:pt x="856" y="768"/>
                  </a:lnTo>
                  <a:lnTo>
                    <a:pt x="846" y="770"/>
                  </a:lnTo>
                  <a:lnTo>
                    <a:pt x="834" y="770"/>
                  </a:lnTo>
                  <a:lnTo>
                    <a:pt x="834" y="770"/>
                  </a:lnTo>
                  <a:lnTo>
                    <a:pt x="814" y="768"/>
                  </a:lnTo>
                  <a:lnTo>
                    <a:pt x="790" y="760"/>
                  </a:lnTo>
                  <a:lnTo>
                    <a:pt x="764" y="746"/>
                  </a:lnTo>
                  <a:lnTo>
                    <a:pt x="734" y="730"/>
                  </a:lnTo>
                  <a:lnTo>
                    <a:pt x="702" y="708"/>
                  </a:lnTo>
                  <a:lnTo>
                    <a:pt x="668" y="682"/>
                  </a:lnTo>
                  <a:lnTo>
                    <a:pt x="630" y="652"/>
                  </a:lnTo>
                  <a:lnTo>
                    <a:pt x="590" y="618"/>
                  </a:lnTo>
                  <a:lnTo>
                    <a:pt x="590" y="618"/>
                  </a:lnTo>
                  <a:lnTo>
                    <a:pt x="494" y="534"/>
                  </a:lnTo>
                  <a:lnTo>
                    <a:pt x="386" y="442"/>
                  </a:lnTo>
                  <a:lnTo>
                    <a:pt x="386" y="442"/>
                  </a:lnTo>
                  <a:lnTo>
                    <a:pt x="296" y="366"/>
                  </a:lnTo>
                  <a:lnTo>
                    <a:pt x="216" y="298"/>
                  </a:lnTo>
                  <a:lnTo>
                    <a:pt x="146" y="238"/>
                  </a:lnTo>
                  <a:lnTo>
                    <a:pt x="90" y="184"/>
                  </a:lnTo>
                  <a:lnTo>
                    <a:pt x="66" y="160"/>
                  </a:lnTo>
                  <a:lnTo>
                    <a:pt x="46" y="136"/>
                  </a:lnTo>
                  <a:lnTo>
                    <a:pt x="30" y="116"/>
                  </a:lnTo>
                  <a:lnTo>
                    <a:pt x="16" y="96"/>
                  </a:lnTo>
                  <a:lnTo>
                    <a:pt x="8" y="80"/>
                  </a:lnTo>
                  <a:lnTo>
                    <a:pt x="2" y="64"/>
                  </a:lnTo>
                  <a:lnTo>
                    <a:pt x="0" y="50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8" y="22"/>
                  </a:lnTo>
                  <a:lnTo>
                    <a:pt x="16" y="10"/>
                  </a:lnTo>
                  <a:lnTo>
                    <a:pt x="26" y="4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52" y="0"/>
                  </a:lnTo>
                  <a:lnTo>
                    <a:pt x="64" y="4"/>
                  </a:lnTo>
                  <a:lnTo>
                    <a:pt x="76" y="8"/>
                  </a:lnTo>
                  <a:lnTo>
                    <a:pt x="86" y="14"/>
                  </a:lnTo>
                  <a:lnTo>
                    <a:pt x="104" y="26"/>
                  </a:lnTo>
                  <a:lnTo>
                    <a:pt x="112" y="32"/>
                  </a:lnTo>
                  <a:lnTo>
                    <a:pt x="112" y="32"/>
                  </a:lnTo>
                  <a:lnTo>
                    <a:pt x="116" y="38"/>
                  </a:lnTo>
                  <a:lnTo>
                    <a:pt x="118" y="42"/>
                  </a:lnTo>
                  <a:lnTo>
                    <a:pt x="118" y="48"/>
                  </a:lnTo>
                  <a:lnTo>
                    <a:pt x="116" y="52"/>
                  </a:lnTo>
                  <a:lnTo>
                    <a:pt x="116" y="52"/>
                  </a:lnTo>
                  <a:lnTo>
                    <a:pt x="112" y="54"/>
                  </a:lnTo>
                  <a:lnTo>
                    <a:pt x="108" y="56"/>
                  </a:lnTo>
                  <a:lnTo>
                    <a:pt x="102" y="54"/>
                  </a:lnTo>
                  <a:lnTo>
                    <a:pt x="96" y="50"/>
                  </a:lnTo>
                  <a:lnTo>
                    <a:pt x="96" y="50"/>
                  </a:lnTo>
                  <a:lnTo>
                    <a:pt x="88" y="44"/>
                  </a:lnTo>
                  <a:lnTo>
                    <a:pt x="76" y="36"/>
                  </a:lnTo>
                  <a:lnTo>
                    <a:pt x="62" y="30"/>
                  </a:lnTo>
                  <a:lnTo>
                    <a:pt x="56" y="28"/>
                  </a:lnTo>
                  <a:lnTo>
                    <a:pt x="50" y="28"/>
                  </a:lnTo>
                  <a:lnTo>
                    <a:pt x="50" y="28"/>
                  </a:lnTo>
                  <a:lnTo>
                    <a:pt x="44" y="30"/>
                  </a:lnTo>
                  <a:lnTo>
                    <a:pt x="38" y="34"/>
                  </a:lnTo>
                  <a:lnTo>
                    <a:pt x="34" y="42"/>
                  </a:lnTo>
                  <a:lnTo>
                    <a:pt x="30" y="52"/>
                  </a:lnTo>
                  <a:lnTo>
                    <a:pt x="30" y="52"/>
                  </a:lnTo>
                  <a:lnTo>
                    <a:pt x="30" y="52"/>
                  </a:lnTo>
                  <a:lnTo>
                    <a:pt x="30" y="52"/>
                  </a:lnTo>
                  <a:lnTo>
                    <a:pt x="30" y="58"/>
                  </a:lnTo>
                  <a:lnTo>
                    <a:pt x="30" y="62"/>
                  </a:lnTo>
                  <a:lnTo>
                    <a:pt x="34" y="76"/>
                  </a:lnTo>
                  <a:lnTo>
                    <a:pt x="42" y="92"/>
                  </a:lnTo>
                  <a:lnTo>
                    <a:pt x="56" y="110"/>
                  </a:lnTo>
                  <a:lnTo>
                    <a:pt x="72" y="130"/>
                  </a:lnTo>
                  <a:lnTo>
                    <a:pt x="94" y="154"/>
                  </a:lnTo>
                  <a:lnTo>
                    <a:pt x="144" y="202"/>
                  </a:lnTo>
                  <a:lnTo>
                    <a:pt x="202" y="256"/>
                  </a:lnTo>
                  <a:lnTo>
                    <a:pt x="266" y="312"/>
                  </a:lnTo>
                  <a:lnTo>
                    <a:pt x="400" y="424"/>
                  </a:lnTo>
                  <a:lnTo>
                    <a:pt x="400" y="424"/>
                  </a:lnTo>
                  <a:lnTo>
                    <a:pt x="510" y="514"/>
                  </a:lnTo>
                  <a:lnTo>
                    <a:pt x="608" y="600"/>
                  </a:lnTo>
                  <a:lnTo>
                    <a:pt x="608" y="600"/>
                  </a:lnTo>
                  <a:lnTo>
                    <a:pt x="654" y="640"/>
                  </a:lnTo>
                  <a:lnTo>
                    <a:pt x="694" y="672"/>
                  </a:lnTo>
                  <a:lnTo>
                    <a:pt x="730" y="698"/>
                  </a:lnTo>
                  <a:lnTo>
                    <a:pt x="758" y="716"/>
                  </a:lnTo>
                  <a:lnTo>
                    <a:pt x="782" y="728"/>
                  </a:lnTo>
                  <a:lnTo>
                    <a:pt x="800" y="736"/>
                  </a:lnTo>
                  <a:lnTo>
                    <a:pt x="816" y="740"/>
                  </a:lnTo>
                  <a:lnTo>
                    <a:pt x="826" y="742"/>
                  </a:lnTo>
                  <a:lnTo>
                    <a:pt x="826" y="742"/>
                  </a:lnTo>
                  <a:lnTo>
                    <a:pt x="838" y="742"/>
                  </a:lnTo>
                  <a:lnTo>
                    <a:pt x="840" y="740"/>
                  </a:lnTo>
                  <a:lnTo>
                    <a:pt x="840" y="740"/>
                  </a:lnTo>
                  <a:lnTo>
                    <a:pt x="840" y="740"/>
                  </a:lnTo>
                  <a:lnTo>
                    <a:pt x="844" y="736"/>
                  </a:lnTo>
                  <a:lnTo>
                    <a:pt x="850" y="736"/>
                  </a:lnTo>
                  <a:lnTo>
                    <a:pt x="854" y="738"/>
                  </a:lnTo>
                  <a:lnTo>
                    <a:pt x="860" y="740"/>
                  </a:lnTo>
                  <a:lnTo>
                    <a:pt x="860" y="740"/>
                  </a:lnTo>
                  <a:lnTo>
                    <a:pt x="864" y="744"/>
                  </a:lnTo>
                  <a:lnTo>
                    <a:pt x="868" y="750"/>
                  </a:lnTo>
                  <a:lnTo>
                    <a:pt x="868" y="756"/>
                  </a:lnTo>
                  <a:lnTo>
                    <a:pt x="866" y="760"/>
                  </a:lnTo>
                  <a:lnTo>
                    <a:pt x="866" y="760"/>
                  </a:lnTo>
                  <a:lnTo>
                    <a:pt x="866" y="762"/>
                  </a:lnTo>
                  <a:lnTo>
                    <a:pt x="866" y="76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 sz="1202" dirty="0"/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12423775" y="4529138"/>
              <a:ext cx="895350" cy="765175"/>
            </a:xfrm>
            <a:custGeom>
              <a:avLst/>
              <a:gdLst>
                <a:gd name="T0" fmla="*/ 562 w 564"/>
                <a:gd name="T1" fmla="*/ 480 h 482"/>
                <a:gd name="T2" fmla="*/ 562 w 564"/>
                <a:gd name="T3" fmla="*/ 480 h 482"/>
                <a:gd name="T4" fmla="*/ 562 w 564"/>
                <a:gd name="T5" fmla="*/ 480 h 482"/>
                <a:gd name="T6" fmla="*/ 562 w 564"/>
                <a:gd name="T7" fmla="*/ 480 h 482"/>
                <a:gd name="T8" fmla="*/ 558 w 564"/>
                <a:gd name="T9" fmla="*/ 482 h 482"/>
                <a:gd name="T10" fmla="*/ 552 w 564"/>
                <a:gd name="T11" fmla="*/ 482 h 482"/>
                <a:gd name="T12" fmla="*/ 546 w 564"/>
                <a:gd name="T13" fmla="*/ 480 h 482"/>
                <a:gd name="T14" fmla="*/ 540 w 564"/>
                <a:gd name="T15" fmla="*/ 474 h 482"/>
                <a:gd name="T16" fmla="*/ 540 w 564"/>
                <a:gd name="T17" fmla="*/ 474 h 482"/>
                <a:gd name="T18" fmla="*/ 508 w 564"/>
                <a:gd name="T19" fmla="*/ 442 h 482"/>
                <a:gd name="T20" fmla="*/ 470 w 564"/>
                <a:gd name="T21" fmla="*/ 408 h 482"/>
                <a:gd name="T22" fmla="*/ 390 w 564"/>
                <a:gd name="T23" fmla="*/ 334 h 482"/>
                <a:gd name="T24" fmla="*/ 302 w 564"/>
                <a:gd name="T25" fmla="*/ 260 h 482"/>
                <a:gd name="T26" fmla="*/ 216 w 564"/>
                <a:gd name="T27" fmla="*/ 188 h 482"/>
                <a:gd name="T28" fmla="*/ 70 w 564"/>
                <a:gd name="T29" fmla="*/ 74 h 482"/>
                <a:gd name="T30" fmla="*/ 8 w 564"/>
                <a:gd name="T31" fmla="*/ 24 h 482"/>
                <a:gd name="T32" fmla="*/ 8 w 564"/>
                <a:gd name="T33" fmla="*/ 24 h 482"/>
                <a:gd name="T34" fmla="*/ 4 w 564"/>
                <a:gd name="T35" fmla="*/ 20 h 482"/>
                <a:gd name="T36" fmla="*/ 0 w 564"/>
                <a:gd name="T37" fmla="*/ 14 h 482"/>
                <a:gd name="T38" fmla="*/ 0 w 564"/>
                <a:gd name="T39" fmla="*/ 8 h 482"/>
                <a:gd name="T40" fmla="*/ 0 w 564"/>
                <a:gd name="T41" fmla="*/ 4 h 482"/>
                <a:gd name="T42" fmla="*/ 0 w 564"/>
                <a:gd name="T43" fmla="*/ 4 h 482"/>
                <a:gd name="T44" fmla="*/ 4 w 564"/>
                <a:gd name="T45" fmla="*/ 0 h 482"/>
                <a:gd name="T46" fmla="*/ 10 w 564"/>
                <a:gd name="T47" fmla="*/ 0 h 482"/>
                <a:gd name="T48" fmla="*/ 16 w 564"/>
                <a:gd name="T49" fmla="*/ 2 h 482"/>
                <a:gd name="T50" fmla="*/ 22 w 564"/>
                <a:gd name="T51" fmla="*/ 4 h 482"/>
                <a:gd name="T52" fmla="*/ 22 w 564"/>
                <a:gd name="T53" fmla="*/ 4 h 482"/>
                <a:gd name="T54" fmla="*/ 88 w 564"/>
                <a:gd name="T55" fmla="*/ 56 h 482"/>
                <a:gd name="T56" fmla="*/ 234 w 564"/>
                <a:gd name="T57" fmla="*/ 174 h 482"/>
                <a:gd name="T58" fmla="*/ 320 w 564"/>
                <a:gd name="T59" fmla="*/ 244 h 482"/>
                <a:gd name="T60" fmla="*/ 408 w 564"/>
                <a:gd name="T61" fmla="*/ 318 h 482"/>
                <a:gd name="T62" fmla="*/ 490 w 564"/>
                <a:gd name="T63" fmla="*/ 392 h 482"/>
                <a:gd name="T64" fmla="*/ 526 w 564"/>
                <a:gd name="T65" fmla="*/ 426 h 482"/>
                <a:gd name="T66" fmla="*/ 558 w 564"/>
                <a:gd name="T67" fmla="*/ 460 h 482"/>
                <a:gd name="T68" fmla="*/ 558 w 564"/>
                <a:gd name="T69" fmla="*/ 460 h 482"/>
                <a:gd name="T70" fmla="*/ 562 w 564"/>
                <a:gd name="T71" fmla="*/ 464 h 482"/>
                <a:gd name="T72" fmla="*/ 564 w 564"/>
                <a:gd name="T73" fmla="*/ 470 h 482"/>
                <a:gd name="T74" fmla="*/ 564 w 564"/>
                <a:gd name="T75" fmla="*/ 476 h 482"/>
                <a:gd name="T76" fmla="*/ 562 w 564"/>
                <a:gd name="T77" fmla="*/ 480 h 482"/>
                <a:gd name="T78" fmla="*/ 562 w 564"/>
                <a:gd name="T79" fmla="*/ 480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64" h="482">
                  <a:moveTo>
                    <a:pt x="562" y="480"/>
                  </a:moveTo>
                  <a:lnTo>
                    <a:pt x="562" y="480"/>
                  </a:lnTo>
                  <a:lnTo>
                    <a:pt x="562" y="480"/>
                  </a:lnTo>
                  <a:lnTo>
                    <a:pt x="562" y="480"/>
                  </a:lnTo>
                  <a:lnTo>
                    <a:pt x="558" y="482"/>
                  </a:lnTo>
                  <a:lnTo>
                    <a:pt x="552" y="482"/>
                  </a:lnTo>
                  <a:lnTo>
                    <a:pt x="546" y="480"/>
                  </a:lnTo>
                  <a:lnTo>
                    <a:pt x="540" y="474"/>
                  </a:lnTo>
                  <a:lnTo>
                    <a:pt x="540" y="474"/>
                  </a:lnTo>
                  <a:lnTo>
                    <a:pt x="508" y="442"/>
                  </a:lnTo>
                  <a:lnTo>
                    <a:pt x="470" y="408"/>
                  </a:lnTo>
                  <a:lnTo>
                    <a:pt x="390" y="334"/>
                  </a:lnTo>
                  <a:lnTo>
                    <a:pt x="302" y="260"/>
                  </a:lnTo>
                  <a:lnTo>
                    <a:pt x="216" y="188"/>
                  </a:lnTo>
                  <a:lnTo>
                    <a:pt x="70" y="74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4" y="20"/>
                  </a:lnTo>
                  <a:lnTo>
                    <a:pt x="0" y="14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0"/>
                  </a:lnTo>
                  <a:lnTo>
                    <a:pt x="10" y="0"/>
                  </a:lnTo>
                  <a:lnTo>
                    <a:pt x="16" y="2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88" y="56"/>
                  </a:lnTo>
                  <a:lnTo>
                    <a:pt x="234" y="174"/>
                  </a:lnTo>
                  <a:lnTo>
                    <a:pt x="320" y="244"/>
                  </a:lnTo>
                  <a:lnTo>
                    <a:pt x="408" y="318"/>
                  </a:lnTo>
                  <a:lnTo>
                    <a:pt x="490" y="392"/>
                  </a:lnTo>
                  <a:lnTo>
                    <a:pt x="526" y="426"/>
                  </a:lnTo>
                  <a:lnTo>
                    <a:pt x="558" y="460"/>
                  </a:lnTo>
                  <a:lnTo>
                    <a:pt x="558" y="460"/>
                  </a:lnTo>
                  <a:lnTo>
                    <a:pt x="562" y="464"/>
                  </a:lnTo>
                  <a:lnTo>
                    <a:pt x="564" y="470"/>
                  </a:lnTo>
                  <a:lnTo>
                    <a:pt x="564" y="476"/>
                  </a:lnTo>
                  <a:lnTo>
                    <a:pt x="562" y="480"/>
                  </a:lnTo>
                  <a:lnTo>
                    <a:pt x="562" y="4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 sz="1202" dirty="0"/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8093075" y="3605213"/>
              <a:ext cx="260350" cy="390525"/>
            </a:xfrm>
            <a:custGeom>
              <a:avLst/>
              <a:gdLst>
                <a:gd name="T0" fmla="*/ 0 w 164"/>
                <a:gd name="T1" fmla="*/ 180 h 246"/>
                <a:gd name="T2" fmla="*/ 16 w 164"/>
                <a:gd name="T3" fmla="*/ 190 h 246"/>
                <a:gd name="T4" fmla="*/ 32 w 164"/>
                <a:gd name="T5" fmla="*/ 198 h 246"/>
                <a:gd name="T6" fmla="*/ 66 w 164"/>
                <a:gd name="T7" fmla="*/ 204 h 246"/>
                <a:gd name="T8" fmla="*/ 84 w 164"/>
                <a:gd name="T9" fmla="*/ 202 h 246"/>
                <a:gd name="T10" fmla="*/ 96 w 164"/>
                <a:gd name="T11" fmla="*/ 196 h 246"/>
                <a:gd name="T12" fmla="*/ 102 w 164"/>
                <a:gd name="T13" fmla="*/ 192 h 246"/>
                <a:gd name="T14" fmla="*/ 104 w 164"/>
                <a:gd name="T15" fmla="*/ 188 h 246"/>
                <a:gd name="T16" fmla="*/ 106 w 164"/>
                <a:gd name="T17" fmla="*/ 180 h 246"/>
                <a:gd name="T18" fmla="*/ 106 w 164"/>
                <a:gd name="T19" fmla="*/ 172 h 246"/>
                <a:gd name="T20" fmla="*/ 102 w 164"/>
                <a:gd name="T21" fmla="*/ 166 h 246"/>
                <a:gd name="T22" fmla="*/ 92 w 164"/>
                <a:gd name="T23" fmla="*/ 156 h 246"/>
                <a:gd name="T24" fmla="*/ 76 w 164"/>
                <a:gd name="T25" fmla="*/ 148 h 246"/>
                <a:gd name="T26" fmla="*/ 56 w 164"/>
                <a:gd name="T27" fmla="*/ 138 h 246"/>
                <a:gd name="T28" fmla="*/ 42 w 164"/>
                <a:gd name="T29" fmla="*/ 132 h 246"/>
                <a:gd name="T30" fmla="*/ 22 w 164"/>
                <a:gd name="T31" fmla="*/ 118 h 246"/>
                <a:gd name="T32" fmla="*/ 14 w 164"/>
                <a:gd name="T33" fmla="*/ 110 h 246"/>
                <a:gd name="T34" fmla="*/ 4 w 164"/>
                <a:gd name="T35" fmla="*/ 92 h 246"/>
                <a:gd name="T36" fmla="*/ 0 w 164"/>
                <a:gd name="T37" fmla="*/ 70 h 246"/>
                <a:gd name="T38" fmla="*/ 2 w 164"/>
                <a:gd name="T39" fmla="*/ 52 h 246"/>
                <a:gd name="T40" fmla="*/ 8 w 164"/>
                <a:gd name="T41" fmla="*/ 38 h 246"/>
                <a:gd name="T42" fmla="*/ 28 w 164"/>
                <a:gd name="T43" fmla="*/ 16 h 246"/>
                <a:gd name="T44" fmla="*/ 42 w 164"/>
                <a:gd name="T45" fmla="*/ 8 h 246"/>
                <a:gd name="T46" fmla="*/ 58 w 164"/>
                <a:gd name="T47" fmla="*/ 4 h 246"/>
                <a:gd name="T48" fmla="*/ 94 w 164"/>
                <a:gd name="T49" fmla="*/ 0 h 246"/>
                <a:gd name="T50" fmla="*/ 110 w 164"/>
                <a:gd name="T51" fmla="*/ 0 h 246"/>
                <a:gd name="T52" fmla="*/ 126 w 164"/>
                <a:gd name="T53" fmla="*/ 2 h 246"/>
                <a:gd name="T54" fmla="*/ 152 w 164"/>
                <a:gd name="T55" fmla="*/ 8 h 246"/>
                <a:gd name="T56" fmla="*/ 152 w 164"/>
                <a:gd name="T57" fmla="*/ 58 h 246"/>
                <a:gd name="T58" fmla="*/ 140 w 164"/>
                <a:gd name="T59" fmla="*/ 50 h 246"/>
                <a:gd name="T60" fmla="*/ 126 w 164"/>
                <a:gd name="T61" fmla="*/ 46 h 246"/>
                <a:gd name="T62" fmla="*/ 110 w 164"/>
                <a:gd name="T63" fmla="*/ 42 h 246"/>
                <a:gd name="T64" fmla="*/ 96 w 164"/>
                <a:gd name="T65" fmla="*/ 42 h 246"/>
                <a:gd name="T66" fmla="*/ 80 w 164"/>
                <a:gd name="T67" fmla="*/ 44 h 246"/>
                <a:gd name="T68" fmla="*/ 68 w 164"/>
                <a:gd name="T69" fmla="*/ 48 h 246"/>
                <a:gd name="T70" fmla="*/ 60 w 164"/>
                <a:gd name="T71" fmla="*/ 56 h 246"/>
                <a:gd name="T72" fmla="*/ 58 w 164"/>
                <a:gd name="T73" fmla="*/ 60 h 246"/>
                <a:gd name="T74" fmla="*/ 56 w 164"/>
                <a:gd name="T75" fmla="*/ 66 h 246"/>
                <a:gd name="T76" fmla="*/ 60 w 164"/>
                <a:gd name="T77" fmla="*/ 76 h 246"/>
                <a:gd name="T78" fmla="*/ 68 w 164"/>
                <a:gd name="T79" fmla="*/ 86 h 246"/>
                <a:gd name="T80" fmla="*/ 82 w 164"/>
                <a:gd name="T81" fmla="*/ 94 h 246"/>
                <a:gd name="T82" fmla="*/ 102 w 164"/>
                <a:gd name="T83" fmla="*/ 102 h 246"/>
                <a:gd name="T84" fmla="*/ 128 w 164"/>
                <a:gd name="T85" fmla="*/ 114 h 246"/>
                <a:gd name="T86" fmla="*/ 138 w 164"/>
                <a:gd name="T87" fmla="*/ 122 h 246"/>
                <a:gd name="T88" fmla="*/ 146 w 164"/>
                <a:gd name="T89" fmla="*/ 130 h 246"/>
                <a:gd name="T90" fmla="*/ 160 w 164"/>
                <a:gd name="T91" fmla="*/ 150 h 246"/>
                <a:gd name="T92" fmla="*/ 162 w 164"/>
                <a:gd name="T93" fmla="*/ 160 h 246"/>
                <a:gd name="T94" fmla="*/ 164 w 164"/>
                <a:gd name="T95" fmla="*/ 174 h 246"/>
                <a:gd name="T96" fmla="*/ 156 w 164"/>
                <a:gd name="T97" fmla="*/ 208 h 246"/>
                <a:gd name="T98" fmla="*/ 146 w 164"/>
                <a:gd name="T99" fmla="*/ 220 h 246"/>
                <a:gd name="T100" fmla="*/ 136 w 164"/>
                <a:gd name="T101" fmla="*/ 230 h 246"/>
                <a:gd name="T102" fmla="*/ 106 w 164"/>
                <a:gd name="T103" fmla="*/ 242 h 246"/>
                <a:gd name="T104" fmla="*/ 88 w 164"/>
                <a:gd name="T105" fmla="*/ 244 h 246"/>
                <a:gd name="T106" fmla="*/ 68 w 164"/>
                <a:gd name="T107" fmla="*/ 246 h 246"/>
                <a:gd name="T108" fmla="*/ 32 w 164"/>
                <a:gd name="T109" fmla="*/ 242 h 246"/>
                <a:gd name="T110" fmla="*/ 16 w 164"/>
                <a:gd name="T111" fmla="*/ 238 h 246"/>
                <a:gd name="T112" fmla="*/ 0 w 164"/>
                <a:gd name="T113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4" h="246">
                  <a:moveTo>
                    <a:pt x="0" y="232"/>
                  </a:moveTo>
                  <a:lnTo>
                    <a:pt x="0" y="180"/>
                  </a:lnTo>
                  <a:lnTo>
                    <a:pt x="0" y="180"/>
                  </a:lnTo>
                  <a:lnTo>
                    <a:pt x="16" y="190"/>
                  </a:lnTo>
                  <a:lnTo>
                    <a:pt x="32" y="198"/>
                  </a:lnTo>
                  <a:lnTo>
                    <a:pt x="32" y="198"/>
                  </a:lnTo>
                  <a:lnTo>
                    <a:pt x="50" y="202"/>
                  </a:lnTo>
                  <a:lnTo>
                    <a:pt x="66" y="204"/>
                  </a:lnTo>
                  <a:lnTo>
                    <a:pt x="66" y="204"/>
                  </a:lnTo>
                  <a:lnTo>
                    <a:pt x="84" y="202"/>
                  </a:lnTo>
                  <a:lnTo>
                    <a:pt x="84" y="202"/>
                  </a:lnTo>
                  <a:lnTo>
                    <a:pt x="96" y="196"/>
                  </a:lnTo>
                  <a:lnTo>
                    <a:pt x="96" y="196"/>
                  </a:lnTo>
                  <a:lnTo>
                    <a:pt x="102" y="192"/>
                  </a:lnTo>
                  <a:lnTo>
                    <a:pt x="104" y="188"/>
                  </a:lnTo>
                  <a:lnTo>
                    <a:pt x="104" y="188"/>
                  </a:lnTo>
                  <a:lnTo>
                    <a:pt x="106" y="184"/>
                  </a:lnTo>
                  <a:lnTo>
                    <a:pt x="106" y="180"/>
                  </a:lnTo>
                  <a:lnTo>
                    <a:pt x="106" y="180"/>
                  </a:lnTo>
                  <a:lnTo>
                    <a:pt x="106" y="172"/>
                  </a:lnTo>
                  <a:lnTo>
                    <a:pt x="102" y="166"/>
                  </a:lnTo>
                  <a:lnTo>
                    <a:pt x="102" y="166"/>
                  </a:lnTo>
                  <a:lnTo>
                    <a:pt x="98" y="162"/>
                  </a:lnTo>
                  <a:lnTo>
                    <a:pt x="92" y="156"/>
                  </a:lnTo>
                  <a:lnTo>
                    <a:pt x="92" y="156"/>
                  </a:lnTo>
                  <a:lnTo>
                    <a:pt x="76" y="148"/>
                  </a:lnTo>
                  <a:lnTo>
                    <a:pt x="76" y="148"/>
                  </a:lnTo>
                  <a:lnTo>
                    <a:pt x="56" y="138"/>
                  </a:lnTo>
                  <a:lnTo>
                    <a:pt x="56" y="138"/>
                  </a:lnTo>
                  <a:lnTo>
                    <a:pt x="42" y="132"/>
                  </a:lnTo>
                  <a:lnTo>
                    <a:pt x="30" y="126"/>
                  </a:lnTo>
                  <a:lnTo>
                    <a:pt x="22" y="118"/>
                  </a:lnTo>
                  <a:lnTo>
                    <a:pt x="14" y="110"/>
                  </a:lnTo>
                  <a:lnTo>
                    <a:pt x="14" y="110"/>
                  </a:lnTo>
                  <a:lnTo>
                    <a:pt x="8" y="102"/>
                  </a:lnTo>
                  <a:lnTo>
                    <a:pt x="4" y="92"/>
                  </a:lnTo>
                  <a:lnTo>
                    <a:pt x="0" y="82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2" y="52"/>
                  </a:lnTo>
                  <a:lnTo>
                    <a:pt x="8" y="38"/>
                  </a:lnTo>
                  <a:lnTo>
                    <a:pt x="8" y="38"/>
                  </a:lnTo>
                  <a:lnTo>
                    <a:pt x="16" y="26"/>
                  </a:lnTo>
                  <a:lnTo>
                    <a:pt x="28" y="16"/>
                  </a:lnTo>
                  <a:lnTo>
                    <a:pt x="28" y="16"/>
                  </a:lnTo>
                  <a:lnTo>
                    <a:pt x="42" y="8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76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110" y="0"/>
                  </a:lnTo>
                  <a:lnTo>
                    <a:pt x="126" y="2"/>
                  </a:lnTo>
                  <a:lnTo>
                    <a:pt x="126" y="2"/>
                  </a:lnTo>
                  <a:lnTo>
                    <a:pt x="140" y="4"/>
                  </a:lnTo>
                  <a:lnTo>
                    <a:pt x="152" y="8"/>
                  </a:lnTo>
                  <a:lnTo>
                    <a:pt x="152" y="58"/>
                  </a:lnTo>
                  <a:lnTo>
                    <a:pt x="152" y="58"/>
                  </a:lnTo>
                  <a:lnTo>
                    <a:pt x="140" y="50"/>
                  </a:lnTo>
                  <a:lnTo>
                    <a:pt x="140" y="50"/>
                  </a:lnTo>
                  <a:lnTo>
                    <a:pt x="126" y="46"/>
                  </a:lnTo>
                  <a:lnTo>
                    <a:pt x="126" y="46"/>
                  </a:lnTo>
                  <a:lnTo>
                    <a:pt x="110" y="42"/>
                  </a:lnTo>
                  <a:lnTo>
                    <a:pt x="110" y="42"/>
                  </a:lnTo>
                  <a:lnTo>
                    <a:pt x="96" y="42"/>
                  </a:lnTo>
                  <a:lnTo>
                    <a:pt x="96" y="42"/>
                  </a:lnTo>
                  <a:lnTo>
                    <a:pt x="80" y="44"/>
                  </a:lnTo>
                  <a:lnTo>
                    <a:pt x="80" y="44"/>
                  </a:lnTo>
                  <a:lnTo>
                    <a:pt x="68" y="48"/>
                  </a:lnTo>
                  <a:lnTo>
                    <a:pt x="68" y="48"/>
                  </a:lnTo>
                  <a:lnTo>
                    <a:pt x="62" y="52"/>
                  </a:lnTo>
                  <a:lnTo>
                    <a:pt x="60" y="56"/>
                  </a:lnTo>
                  <a:lnTo>
                    <a:pt x="60" y="56"/>
                  </a:lnTo>
                  <a:lnTo>
                    <a:pt x="58" y="60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58" y="72"/>
                  </a:lnTo>
                  <a:lnTo>
                    <a:pt x="60" y="76"/>
                  </a:lnTo>
                  <a:lnTo>
                    <a:pt x="60" y="76"/>
                  </a:lnTo>
                  <a:lnTo>
                    <a:pt x="68" y="86"/>
                  </a:lnTo>
                  <a:lnTo>
                    <a:pt x="68" y="86"/>
                  </a:lnTo>
                  <a:lnTo>
                    <a:pt x="82" y="94"/>
                  </a:lnTo>
                  <a:lnTo>
                    <a:pt x="82" y="94"/>
                  </a:lnTo>
                  <a:lnTo>
                    <a:pt x="102" y="102"/>
                  </a:lnTo>
                  <a:lnTo>
                    <a:pt x="102" y="102"/>
                  </a:lnTo>
                  <a:lnTo>
                    <a:pt x="128" y="114"/>
                  </a:lnTo>
                  <a:lnTo>
                    <a:pt x="128" y="114"/>
                  </a:lnTo>
                  <a:lnTo>
                    <a:pt x="138" y="122"/>
                  </a:lnTo>
                  <a:lnTo>
                    <a:pt x="146" y="130"/>
                  </a:lnTo>
                  <a:lnTo>
                    <a:pt x="146" y="130"/>
                  </a:lnTo>
                  <a:lnTo>
                    <a:pt x="154" y="138"/>
                  </a:lnTo>
                  <a:lnTo>
                    <a:pt x="160" y="150"/>
                  </a:lnTo>
                  <a:lnTo>
                    <a:pt x="160" y="150"/>
                  </a:lnTo>
                  <a:lnTo>
                    <a:pt x="162" y="160"/>
                  </a:lnTo>
                  <a:lnTo>
                    <a:pt x="164" y="174"/>
                  </a:lnTo>
                  <a:lnTo>
                    <a:pt x="164" y="174"/>
                  </a:lnTo>
                  <a:lnTo>
                    <a:pt x="162" y="192"/>
                  </a:lnTo>
                  <a:lnTo>
                    <a:pt x="156" y="208"/>
                  </a:lnTo>
                  <a:lnTo>
                    <a:pt x="156" y="208"/>
                  </a:lnTo>
                  <a:lnTo>
                    <a:pt x="146" y="220"/>
                  </a:lnTo>
                  <a:lnTo>
                    <a:pt x="136" y="230"/>
                  </a:lnTo>
                  <a:lnTo>
                    <a:pt x="136" y="230"/>
                  </a:lnTo>
                  <a:lnTo>
                    <a:pt x="122" y="236"/>
                  </a:lnTo>
                  <a:lnTo>
                    <a:pt x="106" y="242"/>
                  </a:lnTo>
                  <a:lnTo>
                    <a:pt x="106" y="242"/>
                  </a:lnTo>
                  <a:lnTo>
                    <a:pt x="88" y="244"/>
                  </a:lnTo>
                  <a:lnTo>
                    <a:pt x="68" y="246"/>
                  </a:lnTo>
                  <a:lnTo>
                    <a:pt x="68" y="246"/>
                  </a:lnTo>
                  <a:lnTo>
                    <a:pt x="50" y="244"/>
                  </a:lnTo>
                  <a:lnTo>
                    <a:pt x="32" y="242"/>
                  </a:lnTo>
                  <a:lnTo>
                    <a:pt x="32" y="242"/>
                  </a:lnTo>
                  <a:lnTo>
                    <a:pt x="16" y="238"/>
                  </a:lnTo>
                  <a:lnTo>
                    <a:pt x="0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 sz="1202" dirty="0">
                <a:solidFill>
                  <a:schemeClr val="accent4"/>
                </a:solidFill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8410575" y="3611563"/>
              <a:ext cx="311150" cy="384175"/>
            </a:xfrm>
            <a:custGeom>
              <a:avLst/>
              <a:gdLst>
                <a:gd name="T0" fmla="*/ 196 w 196"/>
                <a:gd name="T1" fmla="*/ 134 h 242"/>
                <a:gd name="T2" fmla="*/ 196 w 196"/>
                <a:gd name="T3" fmla="*/ 134 h 242"/>
                <a:gd name="T4" fmla="*/ 194 w 196"/>
                <a:gd name="T5" fmla="*/ 160 h 242"/>
                <a:gd name="T6" fmla="*/ 190 w 196"/>
                <a:gd name="T7" fmla="*/ 182 h 242"/>
                <a:gd name="T8" fmla="*/ 182 w 196"/>
                <a:gd name="T9" fmla="*/ 200 h 242"/>
                <a:gd name="T10" fmla="*/ 172 w 196"/>
                <a:gd name="T11" fmla="*/ 214 h 242"/>
                <a:gd name="T12" fmla="*/ 158 w 196"/>
                <a:gd name="T13" fmla="*/ 226 h 242"/>
                <a:gd name="T14" fmla="*/ 140 w 196"/>
                <a:gd name="T15" fmla="*/ 234 h 242"/>
                <a:gd name="T16" fmla="*/ 120 w 196"/>
                <a:gd name="T17" fmla="*/ 240 h 242"/>
                <a:gd name="T18" fmla="*/ 96 w 196"/>
                <a:gd name="T19" fmla="*/ 242 h 242"/>
                <a:gd name="T20" fmla="*/ 96 w 196"/>
                <a:gd name="T21" fmla="*/ 242 h 242"/>
                <a:gd name="T22" fmla="*/ 74 w 196"/>
                <a:gd name="T23" fmla="*/ 240 h 242"/>
                <a:gd name="T24" fmla="*/ 54 w 196"/>
                <a:gd name="T25" fmla="*/ 234 h 242"/>
                <a:gd name="T26" fmla="*/ 38 w 196"/>
                <a:gd name="T27" fmla="*/ 226 h 242"/>
                <a:gd name="T28" fmla="*/ 24 w 196"/>
                <a:gd name="T29" fmla="*/ 216 h 242"/>
                <a:gd name="T30" fmla="*/ 14 w 196"/>
                <a:gd name="T31" fmla="*/ 200 h 242"/>
                <a:gd name="T32" fmla="*/ 6 w 196"/>
                <a:gd name="T33" fmla="*/ 182 h 242"/>
                <a:gd name="T34" fmla="*/ 2 w 196"/>
                <a:gd name="T35" fmla="*/ 162 h 242"/>
                <a:gd name="T36" fmla="*/ 0 w 196"/>
                <a:gd name="T37" fmla="*/ 136 h 242"/>
                <a:gd name="T38" fmla="*/ 0 w 196"/>
                <a:gd name="T39" fmla="*/ 0 h 242"/>
                <a:gd name="T40" fmla="*/ 54 w 196"/>
                <a:gd name="T41" fmla="*/ 0 h 242"/>
                <a:gd name="T42" fmla="*/ 54 w 196"/>
                <a:gd name="T43" fmla="*/ 138 h 242"/>
                <a:gd name="T44" fmla="*/ 54 w 196"/>
                <a:gd name="T45" fmla="*/ 138 h 242"/>
                <a:gd name="T46" fmla="*/ 54 w 196"/>
                <a:gd name="T47" fmla="*/ 150 h 242"/>
                <a:gd name="T48" fmla="*/ 56 w 196"/>
                <a:gd name="T49" fmla="*/ 162 h 242"/>
                <a:gd name="T50" fmla="*/ 60 w 196"/>
                <a:gd name="T51" fmla="*/ 172 h 242"/>
                <a:gd name="T52" fmla="*/ 64 w 196"/>
                <a:gd name="T53" fmla="*/ 180 h 242"/>
                <a:gd name="T54" fmla="*/ 72 w 196"/>
                <a:gd name="T55" fmla="*/ 186 h 242"/>
                <a:gd name="T56" fmla="*/ 78 w 196"/>
                <a:gd name="T57" fmla="*/ 192 h 242"/>
                <a:gd name="T58" fmla="*/ 88 w 196"/>
                <a:gd name="T59" fmla="*/ 194 h 242"/>
                <a:gd name="T60" fmla="*/ 98 w 196"/>
                <a:gd name="T61" fmla="*/ 196 h 242"/>
                <a:gd name="T62" fmla="*/ 98 w 196"/>
                <a:gd name="T63" fmla="*/ 196 h 242"/>
                <a:gd name="T64" fmla="*/ 108 w 196"/>
                <a:gd name="T65" fmla="*/ 194 h 242"/>
                <a:gd name="T66" fmla="*/ 118 w 196"/>
                <a:gd name="T67" fmla="*/ 192 h 242"/>
                <a:gd name="T68" fmla="*/ 126 w 196"/>
                <a:gd name="T69" fmla="*/ 188 h 242"/>
                <a:gd name="T70" fmla="*/ 132 w 196"/>
                <a:gd name="T71" fmla="*/ 182 h 242"/>
                <a:gd name="T72" fmla="*/ 136 w 196"/>
                <a:gd name="T73" fmla="*/ 174 h 242"/>
                <a:gd name="T74" fmla="*/ 140 w 196"/>
                <a:gd name="T75" fmla="*/ 164 h 242"/>
                <a:gd name="T76" fmla="*/ 142 w 196"/>
                <a:gd name="T77" fmla="*/ 152 h 242"/>
                <a:gd name="T78" fmla="*/ 142 w 196"/>
                <a:gd name="T79" fmla="*/ 140 h 242"/>
                <a:gd name="T80" fmla="*/ 142 w 196"/>
                <a:gd name="T81" fmla="*/ 0 h 242"/>
                <a:gd name="T82" fmla="*/ 196 w 196"/>
                <a:gd name="T83" fmla="*/ 0 h 242"/>
                <a:gd name="T84" fmla="*/ 196 w 196"/>
                <a:gd name="T85" fmla="*/ 134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6" h="242">
                  <a:moveTo>
                    <a:pt x="196" y="134"/>
                  </a:moveTo>
                  <a:lnTo>
                    <a:pt x="196" y="134"/>
                  </a:lnTo>
                  <a:lnTo>
                    <a:pt x="194" y="160"/>
                  </a:lnTo>
                  <a:lnTo>
                    <a:pt x="190" y="182"/>
                  </a:lnTo>
                  <a:lnTo>
                    <a:pt x="182" y="200"/>
                  </a:lnTo>
                  <a:lnTo>
                    <a:pt x="172" y="214"/>
                  </a:lnTo>
                  <a:lnTo>
                    <a:pt x="158" y="226"/>
                  </a:lnTo>
                  <a:lnTo>
                    <a:pt x="140" y="234"/>
                  </a:lnTo>
                  <a:lnTo>
                    <a:pt x="120" y="240"/>
                  </a:lnTo>
                  <a:lnTo>
                    <a:pt x="96" y="242"/>
                  </a:lnTo>
                  <a:lnTo>
                    <a:pt x="96" y="242"/>
                  </a:lnTo>
                  <a:lnTo>
                    <a:pt x="74" y="240"/>
                  </a:lnTo>
                  <a:lnTo>
                    <a:pt x="54" y="234"/>
                  </a:lnTo>
                  <a:lnTo>
                    <a:pt x="38" y="226"/>
                  </a:lnTo>
                  <a:lnTo>
                    <a:pt x="24" y="216"/>
                  </a:lnTo>
                  <a:lnTo>
                    <a:pt x="14" y="200"/>
                  </a:lnTo>
                  <a:lnTo>
                    <a:pt x="6" y="182"/>
                  </a:lnTo>
                  <a:lnTo>
                    <a:pt x="2" y="162"/>
                  </a:lnTo>
                  <a:lnTo>
                    <a:pt x="0" y="136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38"/>
                  </a:lnTo>
                  <a:lnTo>
                    <a:pt x="54" y="138"/>
                  </a:lnTo>
                  <a:lnTo>
                    <a:pt x="54" y="150"/>
                  </a:lnTo>
                  <a:lnTo>
                    <a:pt x="56" y="162"/>
                  </a:lnTo>
                  <a:lnTo>
                    <a:pt x="60" y="172"/>
                  </a:lnTo>
                  <a:lnTo>
                    <a:pt x="64" y="180"/>
                  </a:lnTo>
                  <a:lnTo>
                    <a:pt x="72" y="186"/>
                  </a:lnTo>
                  <a:lnTo>
                    <a:pt x="78" y="192"/>
                  </a:lnTo>
                  <a:lnTo>
                    <a:pt x="88" y="194"/>
                  </a:lnTo>
                  <a:lnTo>
                    <a:pt x="98" y="196"/>
                  </a:lnTo>
                  <a:lnTo>
                    <a:pt x="98" y="196"/>
                  </a:lnTo>
                  <a:lnTo>
                    <a:pt x="108" y="194"/>
                  </a:lnTo>
                  <a:lnTo>
                    <a:pt x="118" y="192"/>
                  </a:lnTo>
                  <a:lnTo>
                    <a:pt x="126" y="188"/>
                  </a:lnTo>
                  <a:lnTo>
                    <a:pt x="132" y="182"/>
                  </a:lnTo>
                  <a:lnTo>
                    <a:pt x="136" y="174"/>
                  </a:lnTo>
                  <a:lnTo>
                    <a:pt x="140" y="164"/>
                  </a:lnTo>
                  <a:lnTo>
                    <a:pt x="142" y="152"/>
                  </a:lnTo>
                  <a:lnTo>
                    <a:pt x="142" y="140"/>
                  </a:lnTo>
                  <a:lnTo>
                    <a:pt x="142" y="0"/>
                  </a:lnTo>
                  <a:lnTo>
                    <a:pt x="196" y="0"/>
                  </a:lnTo>
                  <a:lnTo>
                    <a:pt x="196" y="13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 sz="1202" dirty="0">
                <a:solidFill>
                  <a:schemeClr val="accent4"/>
                </a:solidFill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8782050" y="3605213"/>
              <a:ext cx="292100" cy="390525"/>
            </a:xfrm>
            <a:custGeom>
              <a:avLst/>
              <a:gdLst>
                <a:gd name="T0" fmla="*/ 184 w 184"/>
                <a:gd name="T1" fmla="*/ 232 h 246"/>
                <a:gd name="T2" fmla="*/ 154 w 184"/>
                <a:gd name="T3" fmla="*/ 242 h 246"/>
                <a:gd name="T4" fmla="*/ 116 w 184"/>
                <a:gd name="T5" fmla="*/ 246 h 246"/>
                <a:gd name="T6" fmla="*/ 90 w 184"/>
                <a:gd name="T7" fmla="*/ 244 h 246"/>
                <a:gd name="T8" fmla="*/ 58 w 184"/>
                <a:gd name="T9" fmla="*/ 232 h 246"/>
                <a:gd name="T10" fmla="*/ 38 w 184"/>
                <a:gd name="T11" fmla="*/ 220 h 246"/>
                <a:gd name="T12" fmla="*/ 30 w 184"/>
                <a:gd name="T13" fmla="*/ 214 h 246"/>
                <a:gd name="T14" fmla="*/ 8 w 184"/>
                <a:gd name="T15" fmla="*/ 176 h 246"/>
                <a:gd name="T16" fmla="*/ 0 w 184"/>
                <a:gd name="T17" fmla="*/ 128 h 246"/>
                <a:gd name="T18" fmla="*/ 2 w 184"/>
                <a:gd name="T19" fmla="*/ 100 h 246"/>
                <a:gd name="T20" fmla="*/ 8 w 184"/>
                <a:gd name="T21" fmla="*/ 76 h 246"/>
                <a:gd name="T22" fmla="*/ 20 w 184"/>
                <a:gd name="T23" fmla="*/ 54 h 246"/>
                <a:gd name="T24" fmla="*/ 34 w 184"/>
                <a:gd name="T25" fmla="*/ 34 h 246"/>
                <a:gd name="T26" fmla="*/ 44 w 184"/>
                <a:gd name="T27" fmla="*/ 26 h 246"/>
                <a:gd name="T28" fmla="*/ 64 w 184"/>
                <a:gd name="T29" fmla="*/ 14 h 246"/>
                <a:gd name="T30" fmla="*/ 86 w 184"/>
                <a:gd name="T31" fmla="*/ 4 h 246"/>
                <a:gd name="T32" fmla="*/ 126 w 184"/>
                <a:gd name="T33" fmla="*/ 0 h 246"/>
                <a:gd name="T34" fmla="*/ 158 w 184"/>
                <a:gd name="T35" fmla="*/ 2 h 246"/>
                <a:gd name="T36" fmla="*/ 184 w 184"/>
                <a:gd name="T37" fmla="*/ 8 h 246"/>
                <a:gd name="T38" fmla="*/ 184 w 184"/>
                <a:gd name="T39" fmla="*/ 60 h 246"/>
                <a:gd name="T40" fmla="*/ 160 w 184"/>
                <a:gd name="T41" fmla="*/ 48 h 246"/>
                <a:gd name="T42" fmla="*/ 130 w 184"/>
                <a:gd name="T43" fmla="*/ 46 h 246"/>
                <a:gd name="T44" fmla="*/ 114 w 184"/>
                <a:gd name="T45" fmla="*/ 46 h 246"/>
                <a:gd name="T46" fmla="*/ 88 w 184"/>
                <a:gd name="T47" fmla="*/ 58 h 246"/>
                <a:gd name="T48" fmla="*/ 76 w 184"/>
                <a:gd name="T49" fmla="*/ 66 h 246"/>
                <a:gd name="T50" fmla="*/ 60 w 184"/>
                <a:gd name="T51" fmla="*/ 92 h 246"/>
                <a:gd name="T52" fmla="*/ 56 w 184"/>
                <a:gd name="T53" fmla="*/ 124 h 246"/>
                <a:gd name="T54" fmla="*/ 58 w 184"/>
                <a:gd name="T55" fmla="*/ 140 h 246"/>
                <a:gd name="T56" fmla="*/ 66 w 184"/>
                <a:gd name="T57" fmla="*/ 168 h 246"/>
                <a:gd name="T58" fmla="*/ 76 w 184"/>
                <a:gd name="T59" fmla="*/ 178 h 246"/>
                <a:gd name="T60" fmla="*/ 98 w 184"/>
                <a:gd name="T61" fmla="*/ 194 h 246"/>
                <a:gd name="T62" fmla="*/ 128 w 184"/>
                <a:gd name="T63" fmla="*/ 200 h 246"/>
                <a:gd name="T64" fmla="*/ 142 w 184"/>
                <a:gd name="T65" fmla="*/ 198 h 246"/>
                <a:gd name="T66" fmla="*/ 172 w 184"/>
                <a:gd name="T67" fmla="*/ 190 h 246"/>
                <a:gd name="T68" fmla="*/ 184 w 184"/>
                <a:gd name="T6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" h="246">
                  <a:moveTo>
                    <a:pt x="184" y="232"/>
                  </a:moveTo>
                  <a:lnTo>
                    <a:pt x="184" y="232"/>
                  </a:lnTo>
                  <a:lnTo>
                    <a:pt x="170" y="238"/>
                  </a:lnTo>
                  <a:lnTo>
                    <a:pt x="154" y="242"/>
                  </a:lnTo>
                  <a:lnTo>
                    <a:pt x="136" y="244"/>
                  </a:lnTo>
                  <a:lnTo>
                    <a:pt x="116" y="246"/>
                  </a:lnTo>
                  <a:lnTo>
                    <a:pt x="116" y="246"/>
                  </a:lnTo>
                  <a:lnTo>
                    <a:pt x="90" y="244"/>
                  </a:lnTo>
                  <a:lnTo>
                    <a:pt x="68" y="238"/>
                  </a:lnTo>
                  <a:lnTo>
                    <a:pt x="58" y="232"/>
                  </a:lnTo>
                  <a:lnTo>
                    <a:pt x="48" y="228"/>
                  </a:lnTo>
                  <a:lnTo>
                    <a:pt x="38" y="220"/>
                  </a:lnTo>
                  <a:lnTo>
                    <a:pt x="30" y="214"/>
                  </a:lnTo>
                  <a:lnTo>
                    <a:pt x="30" y="214"/>
                  </a:lnTo>
                  <a:lnTo>
                    <a:pt x="18" y="196"/>
                  </a:lnTo>
                  <a:lnTo>
                    <a:pt x="8" y="176"/>
                  </a:lnTo>
                  <a:lnTo>
                    <a:pt x="2" y="15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00"/>
                  </a:lnTo>
                  <a:lnTo>
                    <a:pt x="4" y="88"/>
                  </a:lnTo>
                  <a:lnTo>
                    <a:pt x="8" y="76"/>
                  </a:lnTo>
                  <a:lnTo>
                    <a:pt x="14" y="64"/>
                  </a:lnTo>
                  <a:lnTo>
                    <a:pt x="20" y="54"/>
                  </a:lnTo>
                  <a:lnTo>
                    <a:pt x="26" y="44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44" y="26"/>
                  </a:lnTo>
                  <a:lnTo>
                    <a:pt x="54" y="20"/>
                  </a:lnTo>
                  <a:lnTo>
                    <a:pt x="64" y="14"/>
                  </a:lnTo>
                  <a:lnTo>
                    <a:pt x="76" y="8"/>
                  </a:lnTo>
                  <a:lnTo>
                    <a:pt x="86" y="4"/>
                  </a:lnTo>
                  <a:lnTo>
                    <a:pt x="100" y="2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58" y="2"/>
                  </a:lnTo>
                  <a:lnTo>
                    <a:pt x="172" y="4"/>
                  </a:lnTo>
                  <a:lnTo>
                    <a:pt x="184" y="8"/>
                  </a:lnTo>
                  <a:lnTo>
                    <a:pt x="184" y="60"/>
                  </a:lnTo>
                  <a:lnTo>
                    <a:pt x="184" y="60"/>
                  </a:lnTo>
                  <a:lnTo>
                    <a:pt x="172" y="54"/>
                  </a:lnTo>
                  <a:lnTo>
                    <a:pt x="160" y="48"/>
                  </a:lnTo>
                  <a:lnTo>
                    <a:pt x="146" y="46"/>
                  </a:lnTo>
                  <a:lnTo>
                    <a:pt x="130" y="46"/>
                  </a:lnTo>
                  <a:lnTo>
                    <a:pt x="130" y="46"/>
                  </a:lnTo>
                  <a:lnTo>
                    <a:pt x="114" y="46"/>
                  </a:lnTo>
                  <a:lnTo>
                    <a:pt x="100" y="50"/>
                  </a:lnTo>
                  <a:lnTo>
                    <a:pt x="88" y="58"/>
                  </a:lnTo>
                  <a:lnTo>
                    <a:pt x="76" y="66"/>
                  </a:lnTo>
                  <a:lnTo>
                    <a:pt x="76" y="66"/>
                  </a:lnTo>
                  <a:lnTo>
                    <a:pt x="68" y="78"/>
                  </a:lnTo>
                  <a:lnTo>
                    <a:pt x="60" y="92"/>
                  </a:lnTo>
                  <a:lnTo>
                    <a:pt x="58" y="106"/>
                  </a:lnTo>
                  <a:lnTo>
                    <a:pt x="56" y="124"/>
                  </a:lnTo>
                  <a:lnTo>
                    <a:pt x="56" y="124"/>
                  </a:lnTo>
                  <a:lnTo>
                    <a:pt x="58" y="140"/>
                  </a:lnTo>
                  <a:lnTo>
                    <a:pt x="60" y="154"/>
                  </a:lnTo>
                  <a:lnTo>
                    <a:pt x="66" y="168"/>
                  </a:lnTo>
                  <a:lnTo>
                    <a:pt x="76" y="178"/>
                  </a:lnTo>
                  <a:lnTo>
                    <a:pt x="76" y="178"/>
                  </a:lnTo>
                  <a:lnTo>
                    <a:pt x="86" y="188"/>
                  </a:lnTo>
                  <a:lnTo>
                    <a:pt x="98" y="194"/>
                  </a:lnTo>
                  <a:lnTo>
                    <a:pt x="112" y="198"/>
                  </a:lnTo>
                  <a:lnTo>
                    <a:pt x="128" y="200"/>
                  </a:lnTo>
                  <a:lnTo>
                    <a:pt x="128" y="200"/>
                  </a:lnTo>
                  <a:lnTo>
                    <a:pt x="142" y="198"/>
                  </a:lnTo>
                  <a:lnTo>
                    <a:pt x="158" y="196"/>
                  </a:lnTo>
                  <a:lnTo>
                    <a:pt x="172" y="190"/>
                  </a:lnTo>
                  <a:lnTo>
                    <a:pt x="184" y="184"/>
                  </a:lnTo>
                  <a:lnTo>
                    <a:pt x="184" y="23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 sz="1202" dirty="0">
                <a:solidFill>
                  <a:schemeClr val="accent4"/>
                </a:solidFill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auto">
            <a:xfrm>
              <a:off x="9102725" y="3605213"/>
              <a:ext cx="295275" cy="390525"/>
            </a:xfrm>
            <a:custGeom>
              <a:avLst/>
              <a:gdLst>
                <a:gd name="T0" fmla="*/ 186 w 186"/>
                <a:gd name="T1" fmla="*/ 232 h 246"/>
                <a:gd name="T2" fmla="*/ 156 w 186"/>
                <a:gd name="T3" fmla="*/ 242 h 246"/>
                <a:gd name="T4" fmla="*/ 118 w 186"/>
                <a:gd name="T5" fmla="*/ 246 h 246"/>
                <a:gd name="T6" fmla="*/ 92 w 186"/>
                <a:gd name="T7" fmla="*/ 244 h 246"/>
                <a:gd name="T8" fmla="*/ 58 w 186"/>
                <a:gd name="T9" fmla="*/ 232 h 246"/>
                <a:gd name="T10" fmla="*/ 40 w 186"/>
                <a:gd name="T11" fmla="*/ 220 h 246"/>
                <a:gd name="T12" fmla="*/ 32 w 186"/>
                <a:gd name="T13" fmla="*/ 214 h 246"/>
                <a:gd name="T14" fmla="*/ 8 w 186"/>
                <a:gd name="T15" fmla="*/ 176 h 246"/>
                <a:gd name="T16" fmla="*/ 0 w 186"/>
                <a:gd name="T17" fmla="*/ 128 h 246"/>
                <a:gd name="T18" fmla="*/ 2 w 186"/>
                <a:gd name="T19" fmla="*/ 100 h 246"/>
                <a:gd name="T20" fmla="*/ 10 w 186"/>
                <a:gd name="T21" fmla="*/ 76 h 246"/>
                <a:gd name="T22" fmla="*/ 20 w 186"/>
                <a:gd name="T23" fmla="*/ 54 h 246"/>
                <a:gd name="T24" fmla="*/ 36 w 186"/>
                <a:gd name="T25" fmla="*/ 34 h 246"/>
                <a:gd name="T26" fmla="*/ 44 w 186"/>
                <a:gd name="T27" fmla="*/ 26 h 246"/>
                <a:gd name="T28" fmla="*/ 66 w 186"/>
                <a:gd name="T29" fmla="*/ 14 h 246"/>
                <a:gd name="T30" fmla="*/ 88 w 186"/>
                <a:gd name="T31" fmla="*/ 4 h 246"/>
                <a:gd name="T32" fmla="*/ 128 w 186"/>
                <a:gd name="T33" fmla="*/ 0 h 246"/>
                <a:gd name="T34" fmla="*/ 160 w 186"/>
                <a:gd name="T35" fmla="*/ 2 h 246"/>
                <a:gd name="T36" fmla="*/ 186 w 186"/>
                <a:gd name="T37" fmla="*/ 8 h 246"/>
                <a:gd name="T38" fmla="*/ 186 w 186"/>
                <a:gd name="T39" fmla="*/ 60 h 246"/>
                <a:gd name="T40" fmla="*/ 160 w 186"/>
                <a:gd name="T41" fmla="*/ 48 h 246"/>
                <a:gd name="T42" fmla="*/ 132 w 186"/>
                <a:gd name="T43" fmla="*/ 46 h 246"/>
                <a:gd name="T44" fmla="*/ 116 w 186"/>
                <a:gd name="T45" fmla="*/ 46 h 246"/>
                <a:gd name="T46" fmla="*/ 88 w 186"/>
                <a:gd name="T47" fmla="*/ 58 h 246"/>
                <a:gd name="T48" fmla="*/ 78 w 186"/>
                <a:gd name="T49" fmla="*/ 66 h 246"/>
                <a:gd name="T50" fmla="*/ 62 w 186"/>
                <a:gd name="T51" fmla="*/ 92 h 246"/>
                <a:gd name="T52" fmla="*/ 56 w 186"/>
                <a:gd name="T53" fmla="*/ 124 h 246"/>
                <a:gd name="T54" fmla="*/ 58 w 186"/>
                <a:gd name="T55" fmla="*/ 140 h 246"/>
                <a:gd name="T56" fmla="*/ 68 w 186"/>
                <a:gd name="T57" fmla="*/ 168 h 246"/>
                <a:gd name="T58" fmla="*/ 76 w 186"/>
                <a:gd name="T59" fmla="*/ 178 h 246"/>
                <a:gd name="T60" fmla="*/ 100 w 186"/>
                <a:gd name="T61" fmla="*/ 194 h 246"/>
                <a:gd name="T62" fmla="*/ 128 w 186"/>
                <a:gd name="T63" fmla="*/ 200 h 246"/>
                <a:gd name="T64" fmla="*/ 144 w 186"/>
                <a:gd name="T65" fmla="*/ 198 h 246"/>
                <a:gd name="T66" fmla="*/ 172 w 186"/>
                <a:gd name="T67" fmla="*/ 190 h 246"/>
                <a:gd name="T68" fmla="*/ 186 w 186"/>
                <a:gd name="T6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6" h="246">
                  <a:moveTo>
                    <a:pt x="186" y="232"/>
                  </a:moveTo>
                  <a:lnTo>
                    <a:pt x="186" y="232"/>
                  </a:lnTo>
                  <a:lnTo>
                    <a:pt x="172" y="238"/>
                  </a:lnTo>
                  <a:lnTo>
                    <a:pt x="156" y="242"/>
                  </a:lnTo>
                  <a:lnTo>
                    <a:pt x="138" y="244"/>
                  </a:lnTo>
                  <a:lnTo>
                    <a:pt x="118" y="246"/>
                  </a:lnTo>
                  <a:lnTo>
                    <a:pt x="118" y="246"/>
                  </a:lnTo>
                  <a:lnTo>
                    <a:pt x="92" y="244"/>
                  </a:lnTo>
                  <a:lnTo>
                    <a:pt x="68" y="238"/>
                  </a:lnTo>
                  <a:lnTo>
                    <a:pt x="58" y="232"/>
                  </a:lnTo>
                  <a:lnTo>
                    <a:pt x="48" y="228"/>
                  </a:lnTo>
                  <a:lnTo>
                    <a:pt x="40" y="220"/>
                  </a:lnTo>
                  <a:lnTo>
                    <a:pt x="32" y="214"/>
                  </a:lnTo>
                  <a:lnTo>
                    <a:pt x="32" y="214"/>
                  </a:lnTo>
                  <a:lnTo>
                    <a:pt x="18" y="196"/>
                  </a:lnTo>
                  <a:lnTo>
                    <a:pt x="8" y="176"/>
                  </a:lnTo>
                  <a:lnTo>
                    <a:pt x="2" y="15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00"/>
                  </a:lnTo>
                  <a:lnTo>
                    <a:pt x="6" y="88"/>
                  </a:lnTo>
                  <a:lnTo>
                    <a:pt x="10" y="76"/>
                  </a:lnTo>
                  <a:lnTo>
                    <a:pt x="14" y="64"/>
                  </a:lnTo>
                  <a:lnTo>
                    <a:pt x="20" y="54"/>
                  </a:lnTo>
                  <a:lnTo>
                    <a:pt x="28" y="44"/>
                  </a:lnTo>
                  <a:lnTo>
                    <a:pt x="36" y="34"/>
                  </a:lnTo>
                  <a:lnTo>
                    <a:pt x="36" y="34"/>
                  </a:lnTo>
                  <a:lnTo>
                    <a:pt x="44" y="26"/>
                  </a:lnTo>
                  <a:lnTo>
                    <a:pt x="54" y="20"/>
                  </a:lnTo>
                  <a:lnTo>
                    <a:pt x="66" y="14"/>
                  </a:lnTo>
                  <a:lnTo>
                    <a:pt x="76" y="8"/>
                  </a:lnTo>
                  <a:lnTo>
                    <a:pt x="88" y="4"/>
                  </a:lnTo>
                  <a:lnTo>
                    <a:pt x="100" y="2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60" y="2"/>
                  </a:lnTo>
                  <a:lnTo>
                    <a:pt x="174" y="4"/>
                  </a:lnTo>
                  <a:lnTo>
                    <a:pt x="186" y="8"/>
                  </a:lnTo>
                  <a:lnTo>
                    <a:pt x="186" y="60"/>
                  </a:lnTo>
                  <a:lnTo>
                    <a:pt x="186" y="60"/>
                  </a:lnTo>
                  <a:lnTo>
                    <a:pt x="174" y="54"/>
                  </a:lnTo>
                  <a:lnTo>
                    <a:pt x="160" y="48"/>
                  </a:lnTo>
                  <a:lnTo>
                    <a:pt x="146" y="46"/>
                  </a:lnTo>
                  <a:lnTo>
                    <a:pt x="132" y="46"/>
                  </a:lnTo>
                  <a:lnTo>
                    <a:pt x="132" y="46"/>
                  </a:lnTo>
                  <a:lnTo>
                    <a:pt x="116" y="46"/>
                  </a:lnTo>
                  <a:lnTo>
                    <a:pt x="102" y="50"/>
                  </a:lnTo>
                  <a:lnTo>
                    <a:pt x="88" y="58"/>
                  </a:lnTo>
                  <a:lnTo>
                    <a:pt x="78" y="66"/>
                  </a:lnTo>
                  <a:lnTo>
                    <a:pt x="78" y="66"/>
                  </a:lnTo>
                  <a:lnTo>
                    <a:pt x="68" y="78"/>
                  </a:lnTo>
                  <a:lnTo>
                    <a:pt x="62" y="92"/>
                  </a:lnTo>
                  <a:lnTo>
                    <a:pt x="58" y="106"/>
                  </a:lnTo>
                  <a:lnTo>
                    <a:pt x="56" y="124"/>
                  </a:lnTo>
                  <a:lnTo>
                    <a:pt x="56" y="124"/>
                  </a:lnTo>
                  <a:lnTo>
                    <a:pt x="58" y="140"/>
                  </a:lnTo>
                  <a:lnTo>
                    <a:pt x="62" y="154"/>
                  </a:lnTo>
                  <a:lnTo>
                    <a:pt x="68" y="168"/>
                  </a:lnTo>
                  <a:lnTo>
                    <a:pt x="76" y="178"/>
                  </a:lnTo>
                  <a:lnTo>
                    <a:pt x="76" y="178"/>
                  </a:lnTo>
                  <a:lnTo>
                    <a:pt x="86" y="188"/>
                  </a:lnTo>
                  <a:lnTo>
                    <a:pt x="100" y="194"/>
                  </a:lnTo>
                  <a:lnTo>
                    <a:pt x="112" y="198"/>
                  </a:lnTo>
                  <a:lnTo>
                    <a:pt x="128" y="200"/>
                  </a:lnTo>
                  <a:lnTo>
                    <a:pt x="128" y="200"/>
                  </a:lnTo>
                  <a:lnTo>
                    <a:pt x="144" y="198"/>
                  </a:lnTo>
                  <a:lnTo>
                    <a:pt x="158" y="196"/>
                  </a:lnTo>
                  <a:lnTo>
                    <a:pt x="172" y="190"/>
                  </a:lnTo>
                  <a:lnTo>
                    <a:pt x="186" y="184"/>
                  </a:lnTo>
                  <a:lnTo>
                    <a:pt x="186" y="23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 sz="1202" dirty="0">
                <a:solidFill>
                  <a:schemeClr val="accent4"/>
                </a:solidFill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9464675" y="3611563"/>
              <a:ext cx="225425" cy="377825"/>
            </a:xfrm>
            <a:custGeom>
              <a:avLst/>
              <a:gdLst>
                <a:gd name="T0" fmla="*/ 142 w 142"/>
                <a:gd name="T1" fmla="*/ 238 h 238"/>
                <a:gd name="T2" fmla="*/ 0 w 142"/>
                <a:gd name="T3" fmla="*/ 238 h 238"/>
                <a:gd name="T4" fmla="*/ 0 w 142"/>
                <a:gd name="T5" fmla="*/ 0 h 238"/>
                <a:gd name="T6" fmla="*/ 136 w 142"/>
                <a:gd name="T7" fmla="*/ 0 h 238"/>
                <a:gd name="T8" fmla="*/ 136 w 142"/>
                <a:gd name="T9" fmla="*/ 42 h 238"/>
                <a:gd name="T10" fmla="*/ 54 w 142"/>
                <a:gd name="T11" fmla="*/ 42 h 238"/>
                <a:gd name="T12" fmla="*/ 54 w 142"/>
                <a:gd name="T13" fmla="*/ 96 h 238"/>
                <a:gd name="T14" fmla="*/ 130 w 142"/>
                <a:gd name="T15" fmla="*/ 96 h 238"/>
                <a:gd name="T16" fmla="*/ 130 w 142"/>
                <a:gd name="T17" fmla="*/ 140 h 238"/>
                <a:gd name="T18" fmla="*/ 54 w 142"/>
                <a:gd name="T19" fmla="*/ 140 h 238"/>
                <a:gd name="T20" fmla="*/ 54 w 142"/>
                <a:gd name="T21" fmla="*/ 194 h 238"/>
                <a:gd name="T22" fmla="*/ 142 w 142"/>
                <a:gd name="T23" fmla="*/ 194 h 238"/>
                <a:gd name="T24" fmla="*/ 142 w 142"/>
                <a:gd name="T2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2" h="238">
                  <a:moveTo>
                    <a:pt x="142" y="238"/>
                  </a:moveTo>
                  <a:lnTo>
                    <a:pt x="0" y="238"/>
                  </a:lnTo>
                  <a:lnTo>
                    <a:pt x="0" y="0"/>
                  </a:lnTo>
                  <a:lnTo>
                    <a:pt x="136" y="0"/>
                  </a:lnTo>
                  <a:lnTo>
                    <a:pt x="136" y="42"/>
                  </a:lnTo>
                  <a:lnTo>
                    <a:pt x="54" y="42"/>
                  </a:lnTo>
                  <a:lnTo>
                    <a:pt x="54" y="96"/>
                  </a:lnTo>
                  <a:lnTo>
                    <a:pt x="130" y="96"/>
                  </a:lnTo>
                  <a:lnTo>
                    <a:pt x="130" y="140"/>
                  </a:lnTo>
                  <a:lnTo>
                    <a:pt x="54" y="140"/>
                  </a:lnTo>
                  <a:lnTo>
                    <a:pt x="54" y="194"/>
                  </a:lnTo>
                  <a:lnTo>
                    <a:pt x="142" y="194"/>
                  </a:lnTo>
                  <a:lnTo>
                    <a:pt x="142" y="23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 sz="1202" dirty="0">
                <a:solidFill>
                  <a:schemeClr val="accent4"/>
                </a:solidFill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9731375" y="3605213"/>
              <a:ext cx="260350" cy="390525"/>
            </a:xfrm>
            <a:custGeom>
              <a:avLst/>
              <a:gdLst>
                <a:gd name="T0" fmla="*/ 2 w 164"/>
                <a:gd name="T1" fmla="*/ 180 h 246"/>
                <a:gd name="T2" fmla="*/ 16 w 164"/>
                <a:gd name="T3" fmla="*/ 190 h 246"/>
                <a:gd name="T4" fmla="*/ 32 w 164"/>
                <a:gd name="T5" fmla="*/ 198 h 246"/>
                <a:gd name="T6" fmla="*/ 66 w 164"/>
                <a:gd name="T7" fmla="*/ 204 h 246"/>
                <a:gd name="T8" fmla="*/ 84 w 164"/>
                <a:gd name="T9" fmla="*/ 202 h 246"/>
                <a:gd name="T10" fmla="*/ 98 w 164"/>
                <a:gd name="T11" fmla="*/ 196 h 246"/>
                <a:gd name="T12" fmla="*/ 102 w 164"/>
                <a:gd name="T13" fmla="*/ 192 h 246"/>
                <a:gd name="T14" fmla="*/ 104 w 164"/>
                <a:gd name="T15" fmla="*/ 188 h 246"/>
                <a:gd name="T16" fmla="*/ 108 w 164"/>
                <a:gd name="T17" fmla="*/ 180 h 246"/>
                <a:gd name="T18" fmla="*/ 106 w 164"/>
                <a:gd name="T19" fmla="*/ 172 h 246"/>
                <a:gd name="T20" fmla="*/ 104 w 164"/>
                <a:gd name="T21" fmla="*/ 166 h 246"/>
                <a:gd name="T22" fmla="*/ 92 w 164"/>
                <a:gd name="T23" fmla="*/ 156 h 246"/>
                <a:gd name="T24" fmla="*/ 76 w 164"/>
                <a:gd name="T25" fmla="*/ 148 h 246"/>
                <a:gd name="T26" fmla="*/ 56 w 164"/>
                <a:gd name="T27" fmla="*/ 138 h 246"/>
                <a:gd name="T28" fmla="*/ 42 w 164"/>
                <a:gd name="T29" fmla="*/ 132 h 246"/>
                <a:gd name="T30" fmla="*/ 22 w 164"/>
                <a:gd name="T31" fmla="*/ 118 h 246"/>
                <a:gd name="T32" fmla="*/ 14 w 164"/>
                <a:gd name="T33" fmla="*/ 110 h 246"/>
                <a:gd name="T34" fmla="*/ 4 w 164"/>
                <a:gd name="T35" fmla="*/ 92 h 246"/>
                <a:gd name="T36" fmla="*/ 0 w 164"/>
                <a:gd name="T37" fmla="*/ 70 h 246"/>
                <a:gd name="T38" fmla="*/ 2 w 164"/>
                <a:gd name="T39" fmla="*/ 52 h 246"/>
                <a:gd name="T40" fmla="*/ 8 w 164"/>
                <a:gd name="T41" fmla="*/ 38 h 246"/>
                <a:gd name="T42" fmla="*/ 28 w 164"/>
                <a:gd name="T43" fmla="*/ 16 h 246"/>
                <a:gd name="T44" fmla="*/ 42 w 164"/>
                <a:gd name="T45" fmla="*/ 8 h 246"/>
                <a:gd name="T46" fmla="*/ 58 w 164"/>
                <a:gd name="T47" fmla="*/ 4 h 246"/>
                <a:gd name="T48" fmla="*/ 94 w 164"/>
                <a:gd name="T49" fmla="*/ 0 h 246"/>
                <a:gd name="T50" fmla="*/ 112 w 164"/>
                <a:gd name="T51" fmla="*/ 0 h 246"/>
                <a:gd name="T52" fmla="*/ 126 w 164"/>
                <a:gd name="T53" fmla="*/ 2 h 246"/>
                <a:gd name="T54" fmla="*/ 154 w 164"/>
                <a:gd name="T55" fmla="*/ 8 h 246"/>
                <a:gd name="T56" fmla="*/ 154 w 164"/>
                <a:gd name="T57" fmla="*/ 58 h 246"/>
                <a:gd name="T58" fmla="*/ 140 w 164"/>
                <a:gd name="T59" fmla="*/ 50 h 246"/>
                <a:gd name="T60" fmla="*/ 126 w 164"/>
                <a:gd name="T61" fmla="*/ 46 h 246"/>
                <a:gd name="T62" fmla="*/ 110 w 164"/>
                <a:gd name="T63" fmla="*/ 42 h 246"/>
                <a:gd name="T64" fmla="*/ 96 w 164"/>
                <a:gd name="T65" fmla="*/ 42 h 246"/>
                <a:gd name="T66" fmla="*/ 80 w 164"/>
                <a:gd name="T67" fmla="*/ 44 h 246"/>
                <a:gd name="T68" fmla="*/ 68 w 164"/>
                <a:gd name="T69" fmla="*/ 48 h 246"/>
                <a:gd name="T70" fmla="*/ 60 w 164"/>
                <a:gd name="T71" fmla="*/ 56 h 246"/>
                <a:gd name="T72" fmla="*/ 58 w 164"/>
                <a:gd name="T73" fmla="*/ 60 h 246"/>
                <a:gd name="T74" fmla="*/ 56 w 164"/>
                <a:gd name="T75" fmla="*/ 66 h 246"/>
                <a:gd name="T76" fmla="*/ 60 w 164"/>
                <a:gd name="T77" fmla="*/ 76 h 246"/>
                <a:gd name="T78" fmla="*/ 68 w 164"/>
                <a:gd name="T79" fmla="*/ 86 h 246"/>
                <a:gd name="T80" fmla="*/ 84 w 164"/>
                <a:gd name="T81" fmla="*/ 94 h 246"/>
                <a:gd name="T82" fmla="*/ 102 w 164"/>
                <a:gd name="T83" fmla="*/ 102 h 246"/>
                <a:gd name="T84" fmla="*/ 128 w 164"/>
                <a:gd name="T85" fmla="*/ 114 h 246"/>
                <a:gd name="T86" fmla="*/ 138 w 164"/>
                <a:gd name="T87" fmla="*/ 122 h 246"/>
                <a:gd name="T88" fmla="*/ 146 w 164"/>
                <a:gd name="T89" fmla="*/ 130 h 246"/>
                <a:gd name="T90" fmla="*/ 160 w 164"/>
                <a:gd name="T91" fmla="*/ 150 h 246"/>
                <a:gd name="T92" fmla="*/ 162 w 164"/>
                <a:gd name="T93" fmla="*/ 160 h 246"/>
                <a:gd name="T94" fmla="*/ 164 w 164"/>
                <a:gd name="T95" fmla="*/ 174 h 246"/>
                <a:gd name="T96" fmla="*/ 156 w 164"/>
                <a:gd name="T97" fmla="*/ 208 h 246"/>
                <a:gd name="T98" fmla="*/ 148 w 164"/>
                <a:gd name="T99" fmla="*/ 220 h 246"/>
                <a:gd name="T100" fmla="*/ 136 w 164"/>
                <a:gd name="T101" fmla="*/ 230 h 246"/>
                <a:gd name="T102" fmla="*/ 106 w 164"/>
                <a:gd name="T103" fmla="*/ 242 h 246"/>
                <a:gd name="T104" fmla="*/ 88 w 164"/>
                <a:gd name="T105" fmla="*/ 244 h 246"/>
                <a:gd name="T106" fmla="*/ 70 w 164"/>
                <a:gd name="T107" fmla="*/ 246 h 246"/>
                <a:gd name="T108" fmla="*/ 32 w 164"/>
                <a:gd name="T109" fmla="*/ 242 h 246"/>
                <a:gd name="T110" fmla="*/ 16 w 164"/>
                <a:gd name="T111" fmla="*/ 238 h 246"/>
                <a:gd name="T112" fmla="*/ 2 w 164"/>
                <a:gd name="T113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4" h="246">
                  <a:moveTo>
                    <a:pt x="2" y="232"/>
                  </a:moveTo>
                  <a:lnTo>
                    <a:pt x="2" y="180"/>
                  </a:lnTo>
                  <a:lnTo>
                    <a:pt x="2" y="180"/>
                  </a:lnTo>
                  <a:lnTo>
                    <a:pt x="16" y="190"/>
                  </a:lnTo>
                  <a:lnTo>
                    <a:pt x="32" y="198"/>
                  </a:lnTo>
                  <a:lnTo>
                    <a:pt x="32" y="198"/>
                  </a:lnTo>
                  <a:lnTo>
                    <a:pt x="50" y="202"/>
                  </a:lnTo>
                  <a:lnTo>
                    <a:pt x="66" y="204"/>
                  </a:lnTo>
                  <a:lnTo>
                    <a:pt x="66" y="204"/>
                  </a:lnTo>
                  <a:lnTo>
                    <a:pt x="84" y="202"/>
                  </a:lnTo>
                  <a:lnTo>
                    <a:pt x="84" y="202"/>
                  </a:lnTo>
                  <a:lnTo>
                    <a:pt x="98" y="196"/>
                  </a:lnTo>
                  <a:lnTo>
                    <a:pt x="98" y="196"/>
                  </a:lnTo>
                  <a:lnTo>
                    <a:pt x="102" y="192"/>
                  </a:lnTo>
                  <a:lnTo>
                    <a:pt x="104" y="188"/>
                  </a:lnTo>
                  <a:lnTo>
                    <a:pt x="104" y="188"/>
                  </a:lnTo>
                  <a:lnTo>
                    <a:pt x="106" y="184"/>
                  </a:lnTo>
                  <a:lnTo>
                    <a:pt x="108" y="180"/>
                  </a:lnTo>
                  <a:lnTo>
                    <a:pt x="108" y="180"/>
                  </a:lnTo>
                  <a:lnTo>
                    <a:pt x="106" y="172"/>
                  </a:lnTo>
                  <a:lnTo>
                    <a:pt x="104" y="166"/>
                  </a:lnTo>
                  <a:lnTo>
                    <a:pt x="104" y="166"/>
                  </a:lnTo>
                  <a:lnTo>
                    <a:pt x="98" y="162"/>
                  </a:lnTo>
                  <a:lnTo>
                    <a:pt x="92" y="156"/>
                  </a:lnTo>
                  <a:lnTo>
                    <a:pt x="92" y="156"/>
                  </a:lnTo>
                  <a:lnTo>
                    <a:pt x="76" y="148"/>
                  </a:lnTo>
                  <a:lnTo>
                    <a:pt x="76" y="148"/>
                  </a:lnTo>
                  <a:lnTo>
                    <a:pt x="56" y="138"/>
                  </a:lnTo>
                  <a:lnTo>
                    <a:pt x="56" y="138"/>
                  </a:lnTo>
                  <a:lnTo>
                    <a:pt x="42" y="132"/>
                  </a:lnTo>
                  <a:lnTo>
                    <a:pt x="32" y="126"/>
                  </a:lnTo>
                  <a:lnTo>
                    <a:pt x="22" y="118"/>
                  </a:lnTo>
                  <a:lnTo>
                    <a:pt x="14" y="110"/>
                  </a:lnTo>
                  <a:lnTo>
                    <a:pt x="14" y="110"/>
                  </a:lnTo>
                  <a:lnTo>
                    <a:pt x="8" y="102"/>
                  </a:lnTo>
                  <a:lnTo>
                    <a:pt x="4" y="92"/>
                  </a:lnTo>
                  <a:lnTo>
                    <a:pt x="2" y="82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2" y="52"/>
                  </a:lnTo>
                  <a:lnTo>
                    <a:pt x="8" y="38"/>
                  </a:lnTo>
                  <a:lnTo>
                    <a:pt x="8" y="38"/>
                  </a:lnTo>
                  <a:lnTo>
                    <a:pt x="16" y="26"/>
                  </a:lnTo>
                  <a:lnTo>
                    <a:pt x="28" y="16"/>
                  </a:lnTo>
                  <a:lnTo>
                    <a:pt x="28" y="16"/>
                  </a:lnTo>
                  <a:lnTo>
                    <a:pt x="42" y="8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76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112" y="0"/>
                  </a:lnTo>
                  <a:lnTo>
                    <a:pt x="126" y="2"/>
                  </a:lnTo>
                  <a:lnTo>
                    <a:pt x="126" y="2"/>
                  </a:lnTo>
                  <a:lnTo>
                    <a:pt x="140" y="4"/>
                  </a:lnTo>
                  <a:lnTo>
                    <a:pt x="154" y="8"/>
                  </a:lnTo>
                  <a:lnTo>
                    <a:pt x="154" y="58"/>
                  </a:lnTo>
                  <a:lnTo>
                    <a:pt x="154" y="58"/>
                  </a:lnTo>
                  <a:lnTo>
                    <a:pt x="140" y="50"/>
                  </a:lnTo>
                  <a:lnTo>
                    <a:pt x="140" y="50"/>
                  </a:lnTo>
                  <a:lnTo>
                    <a:pt x="126" y="46"/>
                  </a:lnTo>
                  <a:lnTo>
                    <a:pt x="126" y="46"/>
                  </a:lnTo>
                  <a:lnTo>
                    <a:pt x="110" y="42"/>
                  </a:lnTo>
                  <a:lnTo>
                    <a:pt x="110" y="42"/>
                  </a:lnTo>
                  <a:lnTo>
                    <a:pt x="96" y="42"/>
                  </a:lnTo>
                  <a:lnTo>
                    <a:pt x="96" y="42"/>
                  </a:lnTo>
                  <a:lnTo>
                    <a:pt x="80" y="44"/>
                  </a:lnTo>
                  <a:lnTo>
                    <a:pt x="80" y="44"/>
                  </a:lnTo>
                  <a:lnTo>
                    <a:pt x="68" y="48"/>
                  </a:lnTo>
                  <a:lnTo>
                    <a:pt x="68" y="48"/>
                  </a:lnTo>
                  <a:lnTo>
                    <a:pt x="64" y="52"/>
                  </a:lnTo>
                  <a:lnTo>
                    <a:pt x="60" y="56"/>
                  </a:lnTo>
                  <a:lnTo>
                    <a:pt x="60" y="56"/>
                  </a:lnTo>
                  <a:lnTo>
                    <a:pt x="58" y="60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58" y="72"/>
                  </a:lnTo>
                  <a:lnTo>
                    <a:pt x="60" y="76"/>
                  </a:lnTo>
                  <a:lnTo>
                    <a:pt x="60" y="76"/>
                  </a:lnTo>
                  <a:lnTo>
                    <a:pt x="68" y="86"/>
                  </a:lnTo>
                  <a:lnTo>
                    <a:pt x="68" y="86"/>
                  </a:lnTo>
                  <a:lnTo>
                    <a:pt x="84" y="94"/>
                  </a:lnTo>
                  <a:lnTo>
                    <a:pt x="84" y="94"/>
                  </a:lnTo>
                  <a:lnTo>
                    <a:pt x="102" y="102"/>
                  </a:lnTo>
                  <a:lnTo>
                    <a:pt x="102" y="102"/>
                  </a:lnTo>
                  <a:lnTo>
                    <a:pt x="128" y="114"/>
                  </a:lnTo>
                  <a:lnTo>
                    <a:pt x="128" y="114"/>
                  </a:lnTo>
                  <a:lnTo>
                    <a:pt x="138" y="122"/>
                  </a:lnTo>
                  <a:lnTo>
                    <a:pt x="146" y="130"/>
                  </a:lnTo>
                  <a:lnTo>
                    <a:pt x="146" y="130"/>
                  </a:lnTo>
                  <a:lnTo>
                    <a:pt x="154" y="138"/>
                  </a:lnTo>
                  <a:lnTo>
                    <a:pt x="160" y="150"/>
                  </a:lnTo>
                  <a:lnTo>
                    <a:pt x="160" y="150"/>
                  </a:lnTo>
                  <a:lnTo>
                    <a:pt x="162" y="160"/>
                  </a:lnTo>
                  <a:lnTo>
                    <a:pt x="164" y="174"/>
                  </a:lnTo>
                  <a:lnTo>
                    <a:pt x="164" y="174"/>
                  </a:lnTo>
                  <a:lnTo>
                    <a:pt x="162" y="192"/>
                  </a:lnTo>
                  <a:lnTo>
                    <a:pt x="156" y="208"/>
                  </a:lnTo>
                  <a:lnTo>
                    <a:pt x="156" y="208"/>
                  </a:lnTo>
                  <a:lnTo>
                    <a:pt x="148" y="220"/>
                  </a:lnTo>
                  <a:lnTo>
                    <a:pt x="136" y="230"/>
                  </a:lnTo>
                  <a:lnTo>
                    <a:pt x="136" y="230"/>
                  </a:lnTo>
                  <a:lnTo>
                    <a:pt x="122" y="236"/>
                  </a:lnTo>
                  <a:lnTo>
                    <a:pt x="106" y="242"/>
                  </a:lnTo>
                  <a:lnTo>
                    <a:pt x="106" y="242"/>
                  </a:lnTo>
                  <a:lnTo>
                    <a:pt x="88" y="244"/>
                  </a:lnTo>
                  <a:lnTo>
                    <a:pt x="70" y="246"/>
                  </a:lnTo>
                  <a:lnTo>
                    <a:pt x="70" y="246"/>
                  </a:lnTo>
                  <a:lnTo>
                    <a:pt x="50" y="244"/>
                  </a:lnTo>
                  <a:lnTo>
                    <a:pt x="32" y="242"/>
                  </a:lnTo>
                  <a:lnTo>
                    <a:pt x="32" y="242"/>
                  </a:lnTo>
                  <a:lnTo>
                    <a:pt x="16" y="238"/>
                  </a:lnTo>
                  <a:lnTo>
                    <a:pt x="2" y="232"/>
                  </a:lnTo>
                  <a:lnTo>
                    <a:pt x="2" y="23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 sz="1202" dirty="0">
                <a:solidFill>
                  <a:schemeClr val="accent4"/>
                </a:solidFill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10033000" y="3605213"/>
              <a:ext cx="260350" cy="390525"/>
            </a:xfrm>
            <a:custGeom>
              <a:avLst/>
              <a:gdLst>
                <a:gd name="T0" fmla="*/ 2 w 164"/>
                <a:gd name="T1" fmla="*/ 180 h 246"/>
                <a:gd name="T2" fmla="*/ 18 w 164"/>
                <a:gd name="T3" fmla="*/ 190 h 246"/>
                <a:gd name="T4" fmla="*/ 34 w 164"/>
                <a:gd name="T5" fmla="*/ 198 h 246"/>
                <a:gd name="T6" fmla="*/ 68 w 164"/>
                <a:gd name="T7" fmla="*/ 204 h 246"/>
                <a:gd name="T8" fmla="*/ 86 w 164"/>
                <a:gd name="T9" fmla="*/ 202 h 246"/>
                <a:gd name="T10" fmla="*/ 98 w 164"/>
                <a:gd name="T11" fmla="*/ 196 h 246"/>
                <a:gd name="T12" fmla="*/ 102 w 164"/>
                <a:gd name="T13" fmla="*/ 192 h 246"/>
                <a:gd name="T14" fmla="*/ 106 w 164"/>
                <a:gd name="T15" fmla="*/ 188 h 246"/>
                <a:gd name="T16" fmla="*/ 108 w 164"/>
                <a:gd name="T17" fmla="*/ 180 h 246"/>
                <a:gd name="T18" fmla="*/ 106 w 164"/>
                <a:gd name="T19" fmla="*/ 172 h 246"/>
                <a:gd name="T20" fmla="*/ 104 w 164"/>
                <a:gd name="T21" fmla="*/ 166 h 246"/>
                <a:gd name="T22" fmla="*/ 94 w 164"/>
                <a:gd name="T23" fmla="*/ 156 h 246"/>
                <a:gd name="T24" fmla="*/ 76 w 164"/>
                <a:gd name="T25" fmla="*/ 148 h 246"/>
                <a:gd name="T26" fmla="*/ 56 w 164"/>
                <a:gd name="T27" fmla="*/ 138 h 246"/>
                <a:gd name="T28" fmla="*/ 44 w 164"/>
                <a:gd name="T29" fmla="*/ 132 h 246"/>
                <a:gd name="T30" fmla="*/ 22 w 164"/>
                <a:gd name="T31" fmla="*/ 118 h 246"/>
                <a:gd name="T32" fmla="*/ 14 w 164"/>
                <a:gd name="T33" fmla="*/ 110 h 246"/>
                <a:gd name="T34" fmla="*/ 4 w 164"/>
                <a:gd name="T35" fmla="*/ 92 h 246"/>
                <a:gd name="T36" fmla="*/ 0 w 164"/>
                <a:gd name="T37" fmla="*/ 70 h 246"/>
                <a:gd name="T38" fmla="*/ 2 w 164"/>
                <a:gd name="T39" fmla="*/ 52 h 246"/>
                <a:gd name="T40" fmla="*/ 8 w 164"/>
                <a:gd name="T41" fmla="*/ 38 h 246"/>
                <a:gd name="T42" fmla="*/ 28 w 164"/>
                <a:gd name="T43" fmla="*/ 16 h 246"/>
                <a:gd name="T44" fmla="*/ 42 w 164"/>
                <a:gd name="T45" fmla="*/ 8 h 246"/>
                <a:gd name="T46" fmla="*/ 58 w 164"/>
                <a:gd name="T47" fmla="*/ 4 h 246"/>
                <a:gd name="T48" fmla="*/ 94 w 164"/>
                <a:gd name="T49" fmla="*/ 0 h 246"/>
                <a:gd name="T50" fmla="*/ 112 w 164"/>
                <a:gd name="T51" fmla="*/ 0 h 246"/>
                <a:gd name="T52" fmla="*/ 128 w 164"/>
                <a:gd name="T53" fmla="*/ 2 h 246"/>
                <a:gd name="T54" fmla="*/ 154 w 164"/>
                <a:gd name="T55" fmla="*/ 8 h 246"/>
                <a:gd name="T56" fmla="*/ 154 w 164"/>
                <a:gd name="T57" fmla="*/ 58 h 246"/>
                <a:gd name="T58" fmla="*/ 140 w 164"/>
                <a:gd name="T59" fmla="*/ 50 h 246"/>
                <a:gd name="T60" fmla="*/ 126 w 164"/>
                <a:gd name="T61" fmla="*/ 46 h 246"/>
                <a:gd name="T62" fmla="*/ 112 w 164"/>
                <a:gd name="T63" fmla="*/ 42 h 246"/>
                <a:gd name="T64" fmla="*/ 98 w 164"/>
                <a:gd name="T65" fmla="*/ 42 h 246"/>
                <a:gd name="T66" fmla="*/ 80 w 164"/>
                <a:gd name="T67" fmla="*/ 44 h 246"/>
                <a:gd name="T68" fmla="*/ 68 w 164"/>
                <a:gd name="T69" fmla="*/ 48 h 246"/>
                <a:gd name="T70" fmla="*/ 60 w 164"/>
                <a:gd name="T71" fmla="*/ 56 h 246"/>
                <a:gd name="T72" fmla="*/ 58 w 164"/>
                <a:gd name="T73" fmla="*/ 60 h 246"/>
                <a:gd name="T74" fmla="*/ 58 w 164"/>
                <a:gd name="T75" fmla="*/ 66 h 246"/>
                <a:gd name="T76" fmla="*/ 60 w 164"/>
                <a:gd name="T77" fmla="*/ 76 h 246"/>
                <a:gd name="T78" fmla="*/ 70 w 164"/>
                <a:gd name="T79" fmla="*/ 86 h 246"/>
                <a:gd name="T80" fmla="*/ 84 w 164"/>
                <a:gd name="T81" fmla="*/ 94 h 246"/>
                <a:gd name="T82" fmla="*/ 102 w 164"/>
                <a:gd name="T83" fmla="*/ 102 h 246"/>
                <a:gd name="T84" fmla="*/ 128 w 164"/>
                <a:gd name="T85" fmla="*/ 114 h 246"/>
                <a:gd name="T86" fmla="*/ 138 w 164"/>
                <a:gd name="T87" fmla="*/ 122 h 246"/>
                <a:gd name="T88" fmla="*/ 148 w 164"/>
                <a:gd name="T89" fmla="*/ 130 h 246"/>
                <a:gd name="T90" fmla="*/ 160 w 164"/>
                <a:gd name="T91" fmla="*/ 150 h 246"/>
                <a:gd name="T92" fmla="*/ 164 w 164"/>
                <a:gd name="T93" fmla="*/ 160 h 246"/>
                <a:gd name="T94" fmla="*/ 164 w 164"/>
                <a:gd name="T95" fmla="*/ 174 h 246"/>
                <a:gd name="T96" fmla="*/ 156 w 164"/>
                <a:gd name="T97" fmla="*/ 208 h 246"/>
                <a:gd name="T98" fmla="*/ 148 w 164"/>
                <a:gd name="T99" fmla="*/ 220 h 246"/>
                <a:gd name="T100" fmla="*/ 136 w 164"/>
                <a:gd name="T101" fmla="*/ 230 h 246"/>
                <a:gd name="T102" fmla="*/ 106 w 164"/>
                <a:gd name="T103" fmla="*/ 242 h 246"/>
                <a:gd name="T104" fmla="*/ 88 w 164"/>
                <a:gd name="T105" fmla="*/ 244 h 246"/>
                <a:gd name="T106" fmla="*/ 70 w 164"/>
                <a:gd name="T107" fmla="*/ 246 h 246"/>
                <a:gd name="T108" fmla="*/ 32 w 164"/>
                <a:gd name="T109" fmla="*/ 242 h 246"/>
                <a:gd name="T110" fmla="*/ 16 w 164"/>
                <a:gd name="T111" fmla="*/ 238 h 246"/>
                <a:gd name="T112" fmla="*/ 2 w 164"/>
                <a:gd name="T113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4" h="246">
                  <a:moveTo>
                    <a:pt x="2" y="232"/>
                  </a:moveTo>
                  <a:lnTo>
                    <a:pt x="2" y="180"/>
                  </a:lnTo>
                  <a:lnTo>
                    <a:pt x="2" y="180"/>
                  </a:lnTo>
                  <a:lnTo>
                    <a:pt x="18" y="190"/>
                  </a:lnTo>
                  <a:lnTo>
                    <a:pt x="34" y="198"/>
                  </a:lnTo>
                  <a:lnTo>
                    <a:pt x="34" y="198"/>
                  </a:lnTo>
                  <a:lnTo>
                    <a:pt x="50" y="202"/>
                  </a:lnTo>
                  <a:lnTo>
                    <a:pt x="68" y="204"/>
                  </a:lnTo>
                  <a:lnTo>
                    <a:pt x="68" y="204"/>
                  </a:lnTo>
                  <a:lnTo>
                    <a:pt x="86" y="202"/>
                  </a:lnTo>
                  <a:lnTo>
                    <a:pt x="86" y="202"/>
                  </a:lnTo>
                  <a:lnTo>
                    <a:pt x="98" y="196"/>
                  </a:lnTo>
                  <a:lnTo>
                    <a:pt x="98" y="196"/>
                  </a:lnTo>
                  <a:lnTo>
                    <a:pt x="102" y="192"/>
                  </a:lnTo>
                  <a:lnTo>
                    <a:pt x="106" y="188"/>
                  </a:lnTo>
                  <a:lnTo>
                    <a:pt x="106" y="188"/>
                  </a:lnTo>
                  <a:lnTo>
                    <a:pt x="108" y="184"/>
                  </a:lnTo>
                  <a:lnTo>
                    <a:pt x="108" y="180"/>
                  </a:lnTo>
                  <a:lnTo>
                    <a:pt x="108" y="180"/>
                  </a:lnTo>
                  <a:lnTo>
                    <a:pt x="106" y="172"/>
                  </a:lnTo>
                  <a:lnTo>
                    <a:pt x="104" y="166"/>
                  </a:lnTo>
                  <a:lnTo>
                    <a:pt x="104" y="166"/>
                  </a:lnTo>
                  <a:lnTo>
                    <a:pt x="100" y="162"/>
                  </a:lnTo>
                  <a:lnTo>
                    <a:pt x="94" y="156"/>
                  </a:lnTo>
                  <a:lnTo>
                    <a:pt x="94" y="156"/>
                  </a:lnTo>
                  <a:lnTo>
                    <a:pt x="76" y="148"/>
                  </a:lnTo>
                  <a:lnTo>
                    <a:pt x="76" y="148"/>
                  </a:lnTo>
                  <a:lnTo>
                    <a:pt x="56" y="138"/>
                  </a:lnTo>
                  <a:lnTo>
                    <a:pt x="56" y="138"/>
                  </a:lnTo>
                  <a:lnTo>
                    <a:pt x="44" y="132"/>
                  </a:lnTo>
                  <a:lnTo>
                    <a:pt x="32" y="126"/>
                  </a:lnTo>
                  <a:lnTo>
                    <a:pt x="22" y="118"/>
                  </a:lnTo>
                  <a:lnTo>
                    <a:pt x="14" y="110"/>
                  </a:lnTo>
                  <a:lnTo>
                    <a:pt x="14" y="110"/>
                  </a:lnTo>
                  <a:lnTo>
                    <a:pt x="8" y="102"/>
                  </a:lnTo>
                  <a:lnTo>
                    <a:pt x="4" y="92"/>
                  </a:lnTo>
                  <a:lnTo>
                    <a:pt x="2" y="82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2" y="52"/>
                  </a:lnTo>
                  <a:lnTo>
                    <a:pt x="8" y="38"/>
                  </a:lnTo>
                  <a:lnTo>
                    <a:pt x="8" y="38"/>
                  </a:lnTo>
                  <a:lnTo>
                    <a:pt x="18" y="26"/>
                  </a:lnTo>
                  <a:lnTo>
                    <a:pt x="28" y="16"/>
                  </a:lnTo>
                  <a:lnTo>
                    <a:pt x="28" y="16"/>
                  </a:lnTo>
                  <a:lnTo>
                    <a:pt x="42" y="8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76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112" y="0"/>
                  </a:lnTo>
                  <a:lnTo>
                    <a:pt x="128" y="2"/>
                  </a:lnTo>
                  <a:lnTo>
                    <a:pt x="128" y="2"/>
                  </a:lnTo>
                  <a:lnTo>
                    <a:pt x="142" y="4"/>
                  </a:lnTo>
                  <a:lnTo>
                    <a:pt x="154" y="8"/>
                  </a:lnTo>
                  <a:lnTo>
                    <a:pt x="154" y="58"/>
                  </a:lnTo>
                  <a:lnTo>
                    <a:pt x="154" y="58"/>
                  </a:lnTo>
                  <a:lnTo>
                    <a:pt x="140" y="50"/>
                  </a:lnTo>
                  <a:lnTo>
                    <a:pt x="140" y="50"/>
                  </a:lnTo>
                  <a:lnTo>
                    <a:pt x="126" y="46"/>
                  </a:lnTo>
                  <a:lnTo>
                    <a:pt x="126" y="46"/>
                  </a:lnTo>
                  <a:lnTo>
                    <a:pt x="112" y="42"/>
                  </a:lnTo>
                  <a:lnTo>
                    <a:pt x="112" y="42"/>
                  </a:lnTo>
                  <a:lnTo>
                    <a:pt x="98" y="42"/>
                  </a:lnTo>
                  <a:lnTo>
                    <a:pt x="98" y="42"/>
                  </a:lnTo>
                  <a:lnTo>
                    <a:pt x="80" y="44"/>
                  </a:lnTo>
                  <a:lnTo>
                    <a:pt x="80" y="44"/>
                  </a:lnTo>
                  <a:lnTo>
                    <a:pt x="68" y="48"/>
                  </a:lnTo>
                  <a:lnTo>
                    <a:pt x="68" y="48"/>
                  </a:lnTo>
                  <a:lnTo>
                    <a:pt x="64" y="52"/>
                  </a:lnTo>
                  <a:lnTo>
                    <a:pt x="60" y="56"/>
                  </a:lnTo>
                  <a:lnTo>
                    <a:pt x="60" y="56"/>
                  </a:lnTo>
                  <a:lnTo>
                    <a:pt x="58" y="60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58" y="72"/>
                  </a:lnTo>
                  <a:lnTo>
                    <a:pt x="60" y="76"/>
                  </a:lnTo>
                  <a:lnTo>
                    <a:pt x="60" y="76"/>
                  </a:lnTo>
                  <a:lnTo>
                    <a:pt x="70" y="86"/>
                  </a:lnTo>
                  <a:lnTo>
                    <a:pt x="70" y="86"/>
                  </a:lnTo>
                  <a:lnTo>
                    <a:pt x="84" y="94"/>
                  </a:lnTo>
                  <a:lnTo>
                    <a:pt x="84" y="94"/>
                  </a:lnTo>
                  <a:lnTo>
                    <a:pt x="102" y="102"/>
                  </a:lnTo>
                  <a:lnTo>
                    <a:pt x="102" y="102"/>
                  </a:lnTo>
                  <a:lnTo>
                    <a:pt x="128" y="114"/>
                  </a:lnTo>
                  <a:lnTo>
                    <a:pt x="128" y="114"/>
                  </a:lnTo>
                  <a:lnTo>
                    <a:pt x="138" y="122"/>
                  </a:lnTo>
                  <a:lnTo>
                    <a:pt x="148" y="130"/>
                  </a:lnTo>
                  <a:lnTo>
                    <a:pt x="148" y="130"/>
                  </a:lnTo>
                  <a:lnTo>
                    <a:pt x="154" y="138"/>
                  </a:lnTo>
                  <a:lnTo>
                    <a:pt x="160" y="150"/>
                  </a:lnTo>
                  <a:lnTo>
                    <a:pt x="160" y="150"/>
                  </a:lnTo>
                  <a:lnTo>
                    <a:pt x="164" y="160"/>
                  </a:lnTo>
                  <a:lnTo>
                    <a:pt x="164" y="174"/>
                  </a:lnTo>
                  <a:lnTo>
                    <a:pt x="164" y="174"/>
                  </a:lnTo>
                  <a:lnTo>
                    <a:pt x="162" y="192"/>
                  </a:lnTo>
                  <a:lnTo>
                    <a:pt x="156" y="208"/>
                  </a:lnTo>
                  <a:lnTo>
                    <a:pt x="156" y="208"/>
                  </a:lnTo>
                  <a:lnTo>
                    <a:pt x="148" y="220"/>
                  </a:lnTo>
                  <a:lnTo>
                    <a:pt x="136" y="230"/>
                  </a:lnTo>
                  <a:lnTo>
                    <a:pt x="136" y="230"/>
                  </a:lnTo>
                  <a:lnTo>
                    <a:pt x="122" y="236"/>
                  </a:lnTo>
                  <a:lnTo>
                    <a:pt x="106" y="242"/>
                  </a:lnTo>
                  <a:lnTo>
                    <a:pt x="106" y="242"/>
                  </a:lnTo>
                  <a:lnTo>
                    <a:pt x="88" y="244"/>
                  </a:lnTo>
                  <a:lnTo>
                    <a:pt x="70" y="246"/>
                  </a:lnTo>
                  <a:lnTo>
                    <a:pt x="70" y="246"/>
                  </a:lnTo>
                  <a:lnTo>
                    <a:pt x="50" y="244"/>
                  </a:lnTo>
                  <a:lnTo>
                    <a:pt x="32" y="242"/>
                  </a:lnTo>
                  <a:lnTo>
                    <a:pt x="32" y="242"/>
                  </a:lnTo>
                  <a:lnTo>
                    <a:pt x="16" y="238"/>
                  </a:lnTo>
                  <a:lnTo>
                    <a:pt x="2" y="232"/>
                  </a:lnTo>
                  <a:lnTo>
                    <a:pt x="2" y="23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 sz="1202" dirty="0">
                <a:solidFill>
                  <a:schemeClr val="accent4"/>
                </a:solidFill>
              </a:endParaRP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7750175" y="3284538"/>
              <a:ext cx="4572000" cy="1587500"/>
              <a:chOff x="7750175" y="3284538"/>
              <a:chExt cx="4572000" cy="1587500"/>
            </a:xfrm>
            <a:solidFill>
              <a:schemeClr val="accent4"/>
            </a:solidFill>
          </p:grpSpPr>
          <p:sp>
            <p:nvSpPr>
              <p:cNvPr id="70" name="Freeform 69"/>
              <p:cNvSpPr>
                <a:spLocks noEditPoints="1"/>
              </p:cNvSpPr>
              <p:nvPr/>
            </p:nvSpPr>
            <p:spPr bwMode="auto">
              <a:xfrm>
                <a:off x="10871200" y="3284538"/>
                <a:ext cx="1450975" cy="1587500"/>
              </a:xfrm>
              <a:custGeom>
                <a:avLst/>
                <a:gdLst>
                  <a:gd name="T0" fmla="*/ 2 w 914"/>
                  <a:gd name="T1" fmla="*/ 550 h 1000"/>
                  <a:gd name="T2" fmla="*/ 36 w 914"/>
                  <a:gd name="T3" fmla="*/ 694 h 1000"/>
                  <a:gd name="T4" fmla="*/ 104 w 914"/>
                  <a:gd name="T5" fmla="*/ 818 h 1000"/>
                  <a:gd name="T6" fmla="*/ 202 w 914"/>
                  <a:gd name="T7" fmla="*/ 914 h 1000"/>
                  <a:gd name="T8" fmla="*/ 320 w 914"/>
                  <a:gd name="T9" fmla="*/ 978 h 1000"/>
                  <a:gd name="T10" fmla="*/ 388 w 914"/>
                  <a:gd name="T11" fmla="*/ 994 h 1000"/>
                  <a:gd name="T12" fmla="*/ 456 w 914"/>
                  <a:gd name="T13" fmla="*/ 1000 h 1000"/>
                  <a:gd name="T14" fmla="*/ 504 w 914"/>
                  <a:gd name="T15" fmla="*/ 998 h 1000"/>
                  <a:gd name="T16" fmla="*/ 570 w 914"/>
                  <a:gd name="T17" fmla="*/ 984 h 1000"/>
                  <a:gd name="T18" fmla="*/ 674 w 914"/>
                  <a:gd name="T19" fmla="*/ 940 h 1000"/>
                  <a:gd name="T20" fmla="*/ 780 w 914"/>
                  <a:gd name="T21" fmla="*/ 854 h 1000"/>
                  <a:gd name="T22" fmla="*/ 858 w 914"/>
                  <a:gd name="T23" fmla="*/ 738 h 1000"/>
                  <a:gd name="T24" fmla="*/ 904 w 914"/>
                  <a:gd name="T25" fmla="*/ 600 h 1000"/>
                  <a:gd name="T26" fmla="*/ 914 w 914"/>
                  <a:gd name="T27" fmla="*/ 500 h 1000"/>
                  <a:gd name="T28" fmla="*/ 894 w 914"/>
                  <a:gd name="T29" fmla="*/ 352 h 1000"/>
                  <a:gd name="T30" fmla="*/ 836 w 914"/>
                  <a:gd name="T31" fmla="*/ 220 h 1000"/>
                  <a:gd name="T32" fmla="*/ 748 w 914"/>
                  <a:gd name="T33" fmla="*/ 114 h 1000"/>
                  <a:gd name="T34" fmla="*/ 634 w 914"/>
                  <a:gd name="T35" fmla="*/ 40 h 1000"/>
                  <a:gd name="T36" fmla="*/ 548 w 914"/>
                  <a:gd name="T37" fmla="*/ 10 h 1000"/>
                  <a:gd name="T38" fmla="*/ 480 w 914"/>
                  <a:gd name="T39" fmla="*/ 0 h 1000"/>
                  <a:gd name="T40" fmla="*/ 434 w 914"/>
                  <a:gd name="T41" fmla="*/ 0 h 1000"/>
                  <a:gd name="T42" fmla="*/ 364 w 914"/>
                  <a:gd name="T43" fmla="*/ 10 h 1000"/>
                  <a:gd name="T44" fmla="*/ 280 w 914"/>
                  <a:gd name="T45" fmla="*/ 40 h 1000"/>
                  <a:gd name="T46" fmla="*/ 166 w 914"/>
                  <a:gd name="T47" fmla="*/ 114 h 1000"/>
                  <a:gd name="T48" fmla="*/ 78 w 914"/>
                  <a:gd name="T49" fmla="*/ 220 h 1000"/>
                  <a:gd name="T50" fmla="*/ 20 w 914"/>
                  <a:gd name="T51" fmla="*/ 352 h 1000"/>
                  <a:gd name="T52" fmla="*/ 0 w 914"/>
                  <a:gd name="T53" fmla="*/ 500 h 1000"/>
                  <a:gd name="T54" fmla="*/ 120 w 914"/>
                  <a:gd name="T55" fmla="*/ 500 h 1000"/>
                  <a:gd name="T56" fmla="*/ 136 w 914"/>
                  <a:gd name="T57" fmla="*/ 390 h 1000"/>
                  <a:gd name="T58" fmla="*/ 178 w 914"/>
                  <a:gd name="T59" fmla="*/ 294 h 1000"/>
                  <a:gd name="T60" fmla="*/ 242 w 914"/>
                  <a:gd name="T61" fmla="*/ 216 h 1000"/>
                  <a:gd name="T62" fmla="*/ 326 w 914"/>
                  <a:gd name="T63" fmla="*/ 160 h 1000"/>
                  <a:gd name="T64" fmla="*/ 422 w 914"/>
                  <a:gd name="T65" fmla="*/ 134 h 1000"/>
                  <a:gd name="T66" fmla="*/ 492 w 914"/>
                  <a:gd name="T67" fmla="*/ 134 h 1000"/>
                  <a:gd name="T68" fmla="*/ 588 w 914"/>
                  <a:gd name="T69" fmla="*/ 160 h 1000"/>
                  <a:gd name="T70" fmla="*/ 670 w 914"/>
                  <a:gd name="T71" fmla="*/ 216 h 1000"/>
                  <a:gd name="T72" fmla="*/ 736 w 914"/>
                  <a:gd name="T73" fmla="*/ 294 h 1000"/>
                  <a:gd name="T74" fmla="*/ 778 w 914"/>
                  <a:gd name="T75" fmla="*/ 390 h 1000"/>
                  <a:gd name="T76" fmla="*/ 794 w 914"/>
                  <a:gd name="T77" fmla="*/ 500 h 1000"/>
                  <a:gd name="T78" fmla="*/ 786 w 914"/>
                  <a:gd name="T79" fmla="*/ 574 h 1000"/>
                  <a:gd name="T80" fmla="*/ 752 w 914"/>
                  <a:gd name="T81" fmla="*/ 676 h 1000"/>
                  <a:gd name="T82" fmla="*/ 694 w 914"/>
                  <a:gd name="T83" fmla="*/ 760 h 1000"/>
                  <a:gd name="T84" fmla="*/ 618 w 914"/>
                  <a:gd name="T85" fmla="*/ 824 h 1000"/>
                  <a:gd name="T86" fmla="*/ 524 w 914"/>
                  <a:gd name="T87" fmla="*/ 860 h 1000"/>
                  <a:gd name="T88" fmla="*/ 456 w 914"/>
                  <a:gd name="T89" fmla="*/ 868 h 1000"/>
                  <a:gd name="T90" fmla="*/ 356 w 914"/>
                  <a:gd name="T91" fmla="*/ 852 h 1000"/>
                  <a:gd name="T92" fmla="*/ 268 w 914"/>
                  <a:gd name="T93" fmla="*/ 806 h 1000"/>
                  <a:gd name="T94" fmla="*/ 198 w 914"/>
                  <a:gd name="T95" fmla="*/ 734 h 1000"/>
                  <a:gd name="T96" fmla="*/ 146 w 914"/>
                  <a:gd name="T97" fmla="*/ 644 h 1000"/>
                  <a:gd name="T98" fmla="*/ 122 w 914"/>
                  <a:gd name="T99" fmla="*/ 538 h 1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14" h="1000">
                    <a:moveTo>
                      <a:pt x="0" y="500"/>
                    </a:moveTo>
                    <a:lnTo>
                      <a:pt x="0" y="500"/>
                    </a:lnTo>
                    <a:lnTo>
                      <a:pt x="2" y="550"/>
                    </a:lnTo>
                    <a:lnTo>
                      <a:pt x="10" y="600"/>
                    </a:lnTo>
                    <a:lnTo>
                      <a:pt x="20" y="648"/>
                    </a:lnTo>
                    <a:lnTo>
                      <a:pt x="36" y="694"/>
                    </a:lnTo>
                    <a:lnTo>
                      <a:pt x="56" y="738"/>
                    </a:lnTo>
                    <a:lnTo>
                      <a:pt x="78" y="780"/>
                    </a:lnTo>
                    <a:lnTo>
                      <a:pt x="104" y="818"/>
                    </a:lnTo>
                    <a:lnTo>
                      <a:pt x="134" y="854"/>
                    </a:lnTo>
                    <a:lnTo>
                      <a:pt x="166" y="886"/>
                    </a:lnTo>
                    <a:lnTo>
                      <a:pt x="202" y="914"/>
                    </a:lnTo>
                    <a:lnTo>
                      <a:pt x="240" y="940"/>
                    </a:lnTo>
                    <a:lnTo>
                      <a:pt x="280" y="960"/>
                    </a:lnTo>
                    <a:lnTo>
                      <a:pt x="320" y="978"/>
                    </a:lnTo>
                    <a:lnTo>
                      <a:pt x="342" y="984"/>
                    </a:lnTo>
                    <a:lnTo>
                      <a:pt x="364" y="990"/>
                    </a:lnTo>
                    <a:lnTo>
                      <a:pt x="388" y="994"/>
                    </a:lnTo>
                    <a:lnTo>
                      <a:pt x="410" y="998"/>
                    </a:lnTo>
                    <a:lnTo>
                      <a:pt x="434" y="1000"/>
                    </a:lnTo>
                    <a:lnTo>
                      <a:pt x="456" y="1000"/>
                    </a:lnTo>
                    <a:lnTo>
                      <a:pt x="456" y="1000"/>
                    </a:lnTo>
                    <a:lnTo>
                      <a:pt x="480" y="1000"/>
                    </a:lnTo>
                    <a:lnTo>
                      <a:pt x="504" y="998"/>
                    </a:lnTo>
                    <a:lnTo>
                      <a:pt x="526" y="994"/>
                    </a:lnTo>
                    <a:lnTo>
                      <a:pt x="548" y="990"/>
                    </a:lnTo>
                    <a:lnTo>
                      <a:pt x="570" y="984"/>
                    </a:lnTo>
                    <a:lnTo>
                      <a:pt x="592" y="978"/>
                    </a:lnTo>
                    <a:lnTo>
                      <a:pt x="634" y="960"/>
                    </a:lnTo>
                    <a:lnTo>
                      <a:pt x="674" y="940"/>
                    </a:lnTo>
                    <a:lnTo>
                      <a:pt x="712" y="914"/>
                    </a:lnTo>
                    <a:lnTo>
                      <a:pt x="748" y="886"/>
                    </a:lnTo>
                    <a:lnTo>
                      <a:pt x="780" y="854"/>
                    </a:lnTo>
                    <a:lnTo>
                      <a:pt x="810" y="818"/>
                    </a:lnTo>
                    <a:lnTo>
                      <a:pt x="836" y="780"/>
                    </a:lnTo>
                    <a:lnTo>
                      <a:pt x="858" y="738"/>
                    </a:lnTo>
                    <a:lnTo>
                      <a:pt x="878" y="694"/>
                    </a:lnTo>
                    <a:lnTo>
                      <a:pt x="894" y="648"/>
                    </a:lnTo>
                    <a:lnTo>
                      <a:pt x="904" y="600"/>
                    </a:lnTo>
                    <a:lnTo>
                      <a:pt x="912" y="550"/>
                    </a:lnTo>
                    <a:lnTo>
                      <a:pt x="914" y="500"/>
                    </a:lnTo>
                    <a:lnTo>
                      <a:pt x="914" y="500"/>
                    </a:lnTo>
                    <a:lnTo>
                      <a:pt x="912" y="448"/>
                    </a:lnTo>
                    <a:lnTo>
                      <a:pt x="904" y="400"/>
                    </a:lnTo>
                    <a:lnTo>
                      <a:pt x="894" y="352"/>
                    </a:lnTo>
                    <a:lnTo>
                      <a:pt x="878" y="306"/>
                    </a:lnTo>
                    <a:lnTo>
                      <a:pt x="858" y="262"/>
                    </a:lnTo>
                    <a:lnTo>
                      <a:pt x="836" y="220"/>
                    </a:lnTo>
                    <a:lnTo>
                      <a:pt x="810" y="182"/>
                    </a:lnTo>
                    <a:lnTo>
                      <a:pt x="780" y="146"/>
                    </a:lnTo>
                    <a:lnTo>
                      <a:pt x="748" y="114"/>
                    </a:lnTo>
                    <a:lnTo>
                      <a:pt x="712" y="86"/>
                    </a:lnTo>
                    <a:lnTo>
                      <a:pt x="674" y="60"/>
                    </a:lnTo>
                    <a:lnTo>
                      <a:pt x="634" y="40"/>
                    </a:lnTo>
                    <a:lnTo>
                      <a:pt x="592" y="22"/>
                    </a:lnTo>
                    <a:lnTo>
                      <a:pt x="570" y="16"/>
                    </a:lnTo>
                    <a:lnTo>
                      <a:pt x="548" y="10"/>
                    </a:lnTo>
                    <a:lnTo>
                      <a:pt x="526" y="6"/>
                    </a:lnTo>
                    <a:lnTo>
                      <a:pt x="504" y="2"/>
                    </a:lnTo>
                    <a:lnTo>
                      <a:pt x="480" y="0"/>
                    </a:lnTo>
                    <a:lnTo>
                      <a:pt x="456" y="0"/>
                    </a:lnTo>
                    <a:lnTo>
                      <a:pt x="456" y="0"/>
                    </a:lnTo>
                    <a:lnTo>
                      <a:pt x="434" y="0"/>
                    </a:lnTo>
                    <a:lnTo>
                      <a:pt x="410" y="2"/>
                    </a:lnTo>
                    <a:lnTo>
                      <a:pt x="388" y="6"/>
                    </a:lnTo>
                    <a:lnTo>
                      <a:pt x="364" y="10"/>
                    </a:lnTo>
                    <a:lnTo>
                      <a:pt x="342" y="16"/>
                    </a:lnTo>
                    <a:lnTo>
                      <a:pt x="320" y="22"/>
                    </a:lnTo>
                    <a:lnTo>
                      <a:pt x="280" y="40"/>
                    </a:lnTo>
                    <a:lnTo>
                      <a:pt x="240" y="60"/>
                    </a:lnTo>
                    <a:lnTo>
                      <a:pt x="202" y="86"/>
                    </a:lnTo>
                    <a:lnTo>
                      <a:pt x="166" y="114"/>
                    </a:lnTo>
                    <a:lnTo>
                      <a:pt x="134" y="146"/>
                    </a:lnTo>
                    <a:lnTo>
                      <a:pt x="104" y="182"/>
                    </a:lnTo>
                    <a:lnTo>
                      <a:pt x="78" y="220"/>
                    </a:lnTo>
                    <a:lnTo>
                      <a:pt x="56" y="262"/>
                    </a:lnTo>
                    <a:lnTo>
                      <a:pt x="36" y="306"/>
                    </a:lnTo>
                    <a:lnTo>
                      <a:pt x="20" y="352"/>
                    </a:lnTo>
                    <a:lnTo>
                      <a:pt x="10" y="400"/>
                    </a:lnTo>
                    <a:lnTo>
                      <a:pt x="2" y="448"/>
                    </a:lnTo>
                    <a:lnTo>
                      <a:pt x="0" y="500"/>
                    </a:lnTo>
                    <a:lnTo>
                      <a:pt x="0" y="500"/>
                    </a:lnTo>
                    <a:close/>
                    <a:moveTo>
                      <a:pt x="120" y="500"/>
                    </a:moveTo>
                    <a:lnTo>
                      <a:pt x="120" y="500"/>
                    </a:lnTo>
                    <a:lnTo>
                      <a:pt x="122" y="462"/>
                    </a:lnTo>
                    <a:lnTo>
                      <a:pt x="128" y="426"/>
                    </a:lnTo>
                    <a:lnTo>
                      <a:pt x="136" y="390"/>
                    </a:lnTo>
                    <a:lnTo>
                      <a:pt x="146" y="356"/>
                    </a:lnTo>
                    <a:lnTo>
                      <a:pt x="160" y="324"/>
                    </a:lnTo>
                    <a:lnTo>
                      <a:pt x="178" y="294"/>
                    </a:lnTo>
                    <a:lnTo>
                      <a:pt x="198" y="266"/>
                    </a:lnTo>
                    <a:lnTo>
                      <a:pt x="218" y="240"/>
                    </a:lnTo>
                    <a:lnTo>
                      <a:pt x="242" y="216"/>
                    </a:lnTo>
                    <a:lnTo>
                      <a:pt x="268" y="194"/>
                    </a:lnTo>
                    <a:lnTo>
                      <a:pt x="296" y="176"/>
                    </a:lnTo>
                    <a:lnTo>
                      <a:pt x="326" y="160"/>
                    </a:lnTo>
                    <a:lnTo>
                      <a:pt x="356" y="148"/>
                    </a:lnTo>
                    <a:lnTo>
                      <a:pt x="388" y="138"/>
                    </a:lnTo>
                    <a:lnTo>
                      <a:pt x="422" y="134"/>
                    </a:lnTo>
                    <a:lnTo>
                      <a:pt x="456" y="132"/>
                    </a:lnTo>
                    <a:lnTo>
                      <a:pt x="456" y="132"/>
                    </a:lnTo>
                    <a:lnTo>
                      <a:pt x="492" y="134"/>
                    </a:lnTo>
                    <a:lnTo>
                      <a:pt x="524" y="138"/>
                    </a:lnTo>
                    <a:lnTo>
                      <a:pt x="556" y="148"/>
                    </a:lnTo>
                    <a:lnTo>
                      <a:pt x="588" y="160"/>
                    </a:lnTo>
                    <a:lnTo>
                      <a:pt x="618" y="176"/>
                    </a:lnTo>
                    <a:lnTo>
                      <a:pt x="644" y="194"/>
                    </a:lnTo>
                    <a:lnTo>
                      <a:pt x="670" y="216"/>
                    </a:lnTo>
                    <a:lnTo>
                      <a:pt x="694" y="240"/>
                    </a:lnTo>
                    <a:lnTo>
                      <a:pt x="716" y="266"/>
                    </a:lnTo>
                    <a:lnTo>
                      <a:pt x="736" y="294"/>
                    </a:lnTo>
                    <a:lnTo>
                      <a:pt x="752" y="324"/>
                    </a:lnTo>
                    <a:lnTo>
                      <a:pt x="766" y="356"/>
                    </a:lnTo>
                    <a:lnTo>
                      <a:pt x="778" y="390"/>
                    </a:lnTo>
                    <a:lnTo>
                      <a:pt x="786" y="426"/>
                    </a:lnTo>
                    <a:lnTo>
                      <a:pt x="792" y="462"/>
                    </a:lnTo>
                    <a:lnTo>
                      <a:pt x="794" y="500"/>
                    </a:lnTo>
                    <a:lnTo>
                      <a:pt x="794" y="500"/>
                    </a:lnTo>
                    <a:lnTo>
                      <a:pt x="792" y="538"/>
                    </a:lnTo>
                    <a:lnTo>
                      <a:pt x="786" y="574"/>
                    </a:lnTo>
                    <a:lnTo>
                      <a:pt x="778" y="610"/>
                    </a:lnTo>
                    <a:lnTo>
                      <a:pt x="766" y="644"/>
                    </a:lnTo>
                    <a:lnTo>
                      <a:pt x="752" y="676"/>
                    </a:lnTo>
                    <a:lnTo>
                      <a:pt x="736" y="706"/>
                    </a:lnTo>
                    <a:lnTo>
                      <a:pt x="716" y="734"/>
                    </a:lnTo>
                    <a:lnTo>
                      <a:pt x="694" y="760"/>
                    </a:lnTo>
                    <a:lnTo>
                      <a:pt x="670" y="784"/>
                    </a:lnTo>
                    <a:lnTo>
                      <a:pt x="644" y="806"/>
                    </a:lnTo>
                    <a:lnTo>
                      <a:pt x="618" y="824"/>
                    </a:lnTo>
                    <a:lnTo>
                      <a:pt x="588" y="840"/>
                    </a:lnTo>
                    <a:lnTo>
                      <a:pt x="556" y="852"/>
                    </a:lnTo>
                    <a:lnTo>
                      <a:pt x="524" y="860"/>
                    </a:lnTo>
                    <a:lnTo>
                      <a:pt x="492" y="866"/>
                    </a:lnTo>
                    <a:lnTo>
                      <a:pt x="456" y="868"/>
                    </a:lnTo>
                    <a:lnTo>
                      <a:pt x="456" y="868"/>
                    </a:lnTo>
                    <a:lnTo>
                      <a:pt x="422" y="866"/>
                    </a:lnTo>
                    <a:lnTo>
                      <a:pt x="388" y="860"/>
                    </a:lnTo>
                    <a:lnTo>
                      <a:pt x="356" y="852"/>
                    </a:lnTo>
                    <a:lnTo>
                      <a:pt x="326" y="840"/>
                    </a:lnTo>
                    <a:lnTo>
                      <a:pt x="296" y="824"/>
                    </a:lnTo>
                    <a:lnTo>
                      <a:pt x="268" y="806"/>
                    </a:lnTo>
                    <a:lnTo>
                      <a:pt x="242" y="784"/>
                    </a:lnTo>
                    <a:lnTo>
                      <a:pt x="218" y="760"/>
                    </a:lnTo>
                    <a:lnTo>
                      <a:pt x="198" y="734"/>
                    </a:lnTo>
                    <a:lnTo>
                      <a:pt x="178" y="706"/>
                    </a:lnTo>
                    <a:lnTo>
                      <a:pt x="160" y="676"/>
                    </a:lnTo>
                    <a:lnTo>
                      <a:pt x="146" y="644"/>
                    </a:lnTo>
                    <a:lnTo>
                      <a:pt x="136" y="610"/>
                    </a:lnTo>
                    <a:lnTo>
                      <a:pt x="128" y="574"/>
                    </a:lnTo>
                    <a:lnTo>
                      <a:pt x="122" y="538"/>
                    </a:lnTo>
                    <a:lnTo>
                      <a:pt x="120" y="500"/>
                    </a:lnTo>
                    <a:lnTo>
                      <a:pt x="120" y="5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686" tIns="34343" rIns="68686" bIns="3434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AU" sz="1202" dirty="0"/>
              </a:p>
            </p:txBody>
          </p:sp>
          <p:sp>
            <p:nvSpPr>
              <p:cNvPr id="71" name="Freeform 70"/>
              <p:cNvSpPr>
                <a:spLocks/>
              </p:cNvSpPr>
              <p:nvPr/>
            </p:nvSpPr>
            <p:spPr bwMode="auto">
              <a:xfrm>
                <a:off x="10417175" y="3732213"/>
                <a:ext cx="609600" cy="698500"/>
              </a:xfrm>
              <a:custGeom>
                <a:avLst/>
                <a:gdLst>
                  <a:gd name="T0" fmla="*/ 384 w 384"/>
                  <a:gd name="T1" fmla="*/ 116 h 440"/>
                  <a:gd name="T2" fmla="*/ 384 w 384"/>
                  <a:gd name="T3" fmla="*/ 116 h 440"/>
                  <a:gd name="T4" fmla="*/ 382 w 384"/>
                  <a:gd name="T5" fmla="*/ 92 h 440"/>
                  <a:gd name="T6" fmla="*/ 374 w 384"/>
                  <a:gd name="T7" fmla="*/ 70 h 440"/>
                  <a:gd name="T8" fmla="*/ 364 w 384"/>
                  <a:gd name="T9" fmla="*/ 50 h 440"/>
                  <a:gd name="T10" fmla="*/ 350 w 384"/>
                  <a:gd name="T11" fmla="*/ 34 h 440"/>
                  <a:gd name="T12" fmla="*/ 334 w 384"/>
                  <a:gd name="T13" fmla="*/ 20 h 440"/>
                  <a:gd name="T14" fmla="*/ 314 w 384"/>
                  <a:gd name="T15" fmla="*/ 10 h 440"/>
                  <a:gd name="T16" fmla="*/ 292 w 384"/>
                  <a:gd name="T17" fmla="*/ 2 h 440"/>
                  <a:gd name="T18" fmla="*/ 268 w 384"/>
                  <a:gd name="T19" fmla="*/ 0 h 440"/>
                  <a:gd name="T20" fmla="*/ 116 w 384"/>
                  <a:gd name="T21" fmla="*/ 0 h 440"/>
                  <a:gd name="T22" fmla="*/ 116 w 384"/>
                  <a:gd name="T23" fmla="*/ 0 h 440"/>
                  <a:gd name="T24" fmla="*/ 92 w 384"/>
                  <a:gd name="T25" fmla="*/ 2 h 440"/>
                  <a:gd name="T26" fmla="*/ 70 w 384"/>
                  <a:gd name="T27" fmla="*/ 10 h 440"/>
                  <a:gd name="T28" fmla="*/ 50 w 384"/>
                  <a:gd name="T29" fmla="*/ 20 h 440"/>
                  <a:gd name="T30" fmla="*/ 34 w 384"/>
                  <a:gd name="T31" fmla="*/ 34 h 440"/>
                  <a:gd name="T32" fmla="*/ 20 w 384"/>
                  <a:gd name="T33" fmla="*/ 50 h 440"/>
                  <a:gd name="T34" fmla="*/ 10 w 384"/>
                  <a:gd name="T35" fmla="*/ 70 h 440"/>
                  <a:gd name="T36" fmla="*/ 2 w 384"/>
                  <a:gd name="T37" fmla="*/ 92 h 440"/>
                  <a:gd name="T38" fmla="*/ 0 w 384"/>
                  <a:gd name="T39" fmla="*/ 116 h 440"/>
                  <a:gd name="T40" fmla="*/ 0 w 384"/>
                  <a:gd name="T41" fmla="*/ 324 h 440"/>
                  <a:gd name="T42" fmla="*/ 0 w 384"/>
                  <a:gd name="T43" fmla="*/ 324 h 440"/>
                  <a:gd name="T44" fmla="*/ 2 w 384"/>
                  <a:gd name="T45" fmla="*/ 348 h 440"/>
                  <a:gd name="T46" fmla="*/ 10 w 384"/>
                  <a:gd name="T47" fmla="*/ 370 h 440"/>
                  <a:gd name="T48" fmla="*/ 20 w 384"/>
                  <a:gd name="T49" fmla="*/ 390 h 440"/>
                  <a:gd name="T50" fmla="*/ 34 w 384"/>
                  <a:gd name="T51" fmla="*/ 406 h 440"/>
                  <a:gd name="T52" fmla="*/ 50 w 384"/>
                  <a:gd name="T53" fmla="*/ 420 h 440"/>
                  <a:gd name="T54" fmla="*/ 70 w 384"/>
                  <a:gd name="T55" fmla="*/ 430 h 440"/>
                  <a:gd name="T56" fmla="*/ 92 w 384"/>
                  <a:gd name="T57" fmla="*/ 438 h 440"/>
                  <a:gd name="T58" fmla="*/ 116 w 384"/>
                  <a:gd name="T59" fmla="*/ 440 h 440"/>
                  <a:gd name="T60" fmla="*/ 268 w 384"/>
                  <a:gd name="T61" fmla="*/ 440 h 440"/>
                  <a:gd name="T62" fmla="*/ 268 w 384"/>
                  <a:gd name="T63" fmla="*/ 440 h 440"/>
                  <a:gd name="T64" fmla="*/ 292 w 384"/>
                  <a:gd name="T65" fmla="*/ 438 h 440"/>
                  <a:gd name="T66" fmla="*/ 314 w 384"/>
                  <a:gd name="T67" fmla="*/ 430 h 440"/>
                  <a:gd name="T68" fmla="*/ 334 w 384"/>
                  <a:gd name="T69" fmla="*/ 420 h 440"/>
                  <a:gd name="T70" fmla="*/ 350 w 384"/>
                  <a:gd name="T71" fmla="*/ 406 h 440"/>
                  <a:gd name="T72" fmla="*/ 364 w 384"/>
                  <a:gd name="T73" fmla="*/ 390 h 440"/>
                  <a:gd name="T74" fmla="*/ 374 w 384"/>
                  <a:gd name="T75" fmla="*/ 370 h 440"/>
                  <a:gd name="T76" fmla="*/ 382 w 384"/>
                  <a:gd name="T77" fmla="*/ 348 h 440"/>
                  <a:gd name="T78" fmla="*/ 384 w 384"/>
                  <a:gd name="T79" fmla="*/ 324 h 440"/>
                  <a:gd name="T80" fmla="*/ 384 w 384"/>
                  <a:gd name="T81" fmla="*/ 116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84" h="440">
                    <a:moveTo>
                      <a:pt x="384" y="116"/>
                    </a:moveTo>
                    <a:lnTo>
                      <a:pt x="384" y="116"/>
                    </a:lnTo>
                    <a:lnTo>
                      <a:pt x="382" y="92"/>
                    </a:lnTo>
                    <a:lnTo>
                      <a:pt x="374" y="70"/>
                    </a:lnTo>
                    <a:lnTo>
                      <a:pt x="364" y="50"/>
                    </a:lnTo>
                    <a:lnTo>
                      <a:pt x="350" y="34"/>
                    </a:lnTo>
                    <a:lnTo>
                      <a:pt x="334" y="20"/>
                    </a:lnTo>
                    <a:lnTo>
                      <a:pt x="314" y="10"/>
                    </a:lnTo>
                    <a:lnTo>
                      <a:pt x="292" y="2"/>
                    </a:lnTo>
                    <a:lnTo>
                      <a:pt x="268" y="0"/>
                    </a:lnTo>
                    <a:lnTo>
                      <a:pt x="116" y="0"/>
                    </a:lnTo>
                    <a:lnTo>
                      <a:pt x="116" y="0"/>
                    </a:lnTo>
                    <a:lnTo>
                      <a:pt x="92" y="2"/>
                    </a:lnTo>
                    <a:lnTo>
                      <a:pt x="70" y="10"/>
                    </a:lnTo>
                    <a:lnTo>
                      <a:pt x="50" y="20"/>
                    </a:lnTo>
                    <a:lnTo>
                      <a:pt x="34" y="34"/>
                    </a:lnTo>
                    <a:lnTo>
                      <a:pt x="20" y="50"/>
                    </a:lnTo>
                    <a:lnTo>
                      <a:pt x="10" y="70"/>
                    </a:lnTo>
                    <a:lnTo>
                      <a:pt x="2" y="92"/>
                    </a:lnTo>
                    <a:lnTo>
                      <a:pt x="0" y="116"/>
                    </a:lnTo>
                    <a:lnTo>
                      <a:pt x="0" y="324"/>
                    </a:lnTo>
                    <a:lnTo>
                      <a:pt x="0" y="324"/>
                    </a:lnTo>
                    <a:lnTo>
                      <a:pt x="2" y="348"/>
                    </a:lnTo>
                    <a:lnTo>
                      <a:pt x="10" y="370"/>
                    </a:lnTo>
                    <a:lnTo>
                      <a:pt x="20" y="390"/>
                    </a:lnTo>
                    <a:lnTo>
                      <a:pt x="34" y="406"/>
                    </a:lnTo>
                    <a:lnTo>
                      <a:pt x="50" y="420"/>
                    </a:lnTo>
                    <a:lnTo>
                      <a:pt x="70" y="430"/>
                    </a:lnTo>
                    <a:lnTo>
                      <a:pt x="92" y="438"/>
                    </a:lnTo>
                    <a:lnTo>
                      <a:pt x="116" y="440"/>
                    </a:lnTo>
                    <a:lnTo>
                      <a:pt x="268" y="440"/>
                    </a:lnTo>
                    <a:lnTo>
                      <a:pt x="268" y="440"/>
                    </a:lnTo>
                    <a:lnTo>
                      <a:pt x="292" y="438"/>
                    </a:lnTo>
                    <a:lnTo>
                      <a:pt x="314" y="430"/>
                    </a:lnTo>
                    <a:lnTo>
                      <a:pt x="334" y="420"/>
                    </a:lnTo>
                    <a:lnTo>
                      <a:pt x="350" y="406"/>
                    </a:lnTo>
                    <a:lnTo>
                      <a:pt x="364" y="390"/>
                    </a:lnTo>
                    <a:lnTo>
                      <a:pt x="374" y="370"/>
                    </a:lnTo>
                    <a:lnTo>
                      <a:pt x="382" y="348"/>
                    </a:lnTo>
                    <a:lnTo>
                      <a:pt x="384" y="324"/>
                    </a:lnTo>
                    <a:lnTo>
                      <a:pt x="384" y="1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686" tIns="34343" rIns="68686" bIns="3434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AU" sz="1202" dirty="0"/>
              </a:p>
            </p:txBody>
          </p:sp>
          <p:sp>
            <p:nvSpPr>
              <p:cNvPr id="72" name="Freeform 71"/>
              <p:cNvSpPr>
                <a:spLocks/>
              </p:cNvSpPr>
              <p:nvPr/>
            </p:nvSpPr>
            <p:spPr bwMode="auto">
              <a:xfrm>
                <a:off x="7750175" y="3973513"/>
                <a:ext cx="2895600" cy="241300"/>
              </a:xfrm>
              <a:custGeom>
                <a:avLst/>
                <a:gdLst>
                  <a:gd name="T0" fmla="*/ 1824 w 1824"/>
                  <a:gd name="T1" fmla="*/ 74 h 152"/>
                  <a:gd name="T2" fmla="*/ 1824 w 1824"/>
                  <a:gd name="T3" fmla="*/ 74 h 152"/>
                  <a:gd name="T4" fmla="*/ 1822 w 1824"/>
                  <a:gd name="T5" fmla="*/ 60 h 152"/>
                  <a:gd name="T6" fmla="*/ 1818 w 1824"/>
                  <a:gd name="T7" fmla="*/ 46 h 152"/>
                  <a:gd name="T8" fmla="*/ 1812 w 1824"/>
                  <a:gd name="T9" fmla="*/ 32 h 152"/>
                  <a:gd name="T10" fmla="*/ 1802 w 1824"/>
                  <a:gd name="T11" fmla="*/ 22 h 152"/>
                  <a:gd name="T12" fmla="*/ 1792 w 1824"/>
                  <a:gd name="T13" fmla="*/ 12 h 152"/>
                  <a:gd name="T14" fmla="*/ 1778 w 1824"/>
                  <a:gd name="T15" fmla="*/ 6 h 152"/>
                  <a:gd name="T16" fmla="*/ 1764 w 1824"/>
                  <a:gd name="T17" fmla="*/ 2 h 152"/>
                  <a:gd name="T18" fmla="*/ 1750 w 1824"/>
                  <a:gd name="T19" fmla="*/ 0 h 152"/>
                  <a:gd name="T20" fmla="*/ 74 w 1824"/>
                  <a:gd name="T21" fmla="*/ 0 h 152"/>
                  <a:gd name="T22" fmla="*/ 74 w 1824"/>
                  <a:gd name="T23" fmla="*/ 0 h 152"/>
                  <a:gd name="T24" fmla="*/ 60 w 1824"/>
                  <a:gd name="T25" fmla="*/ 2 h 152"/>
                  <a:gd name="T26" fmla="*/ 46 w 1824"/>
                  <a:gd name="T27" fmla="*/ 6 h 152"/>
                  <a:gd name="T28" fmla="*/ 32 w 1824"/>
                  <a:gd name="T29" fmla="*/ 12 h 152"/>
                  <a:gd name="T30" fmla="*/ 22 w 1824"/>
                  <a:gd name="T31" fmla="*/ 22 h 152"/>
                  <a:gd name="T32" fmla="*/ 12 w 1824"/>
                  <a:gd name="T33" fmla="*/ 32 h 152"/>
                  <a:gd name="T34" fmla="*/ 6 w 1824"/>
                  <a:gd name="T35" fmla="*/ 46 h 152"/>
                  <a:gd name="T36" fmla="*/ 2 w 1824"/>
                  <a:gd name="T37" fmla="*/ 60 h 152"/>
                  <a:gd name="T38" fmla="*/ 0 w 1824"/>
                  <a:gd name="T39" fmla="*/ 74 h 152"/>
                  <a:gd name="T40" fmla="*/ 0 w 1824"/>
                  <a:gd name="T41" fmla="*/ 78 h 152"/>
                  <a:gd name="T42" fmla="*/ 0 w 1824"/>
                  <a:gd name="T43" fmla="*/ 78 h 152"/>
                  <a:gd name="T44" fmla="*/ 2 w 1824"/>
                  <a:gd name="T45" fmla="*/ 92 h 152"/>
                  <a:gd name="T46" fmla="*/ 6 w 1824"/>
                  <a:gd name="T47" fmla="*/ 106 h 152"/>
                  <a:gd name="T48" fmla="*/ 12 w 1824"/>
                  <a:gd name="T49" fmla="*/ 120 h 152"/>
                  <a:gd name="T50" fmla="*/ 22 w 1824"/>
                  <a:gd name="T51" fmla="*/ 130 h 152"/>
                  <a:gd name="T52" fmla="*/ 32 w 1824"/>
                  <a:gd name="T53" fmla="*/ 140 h 152"/>
                  <a:gd name="T54" fmla="*/ 46 w 1824"/>
                  <a:gd name="T55" fmla="*/ 146 h 152"/>
                  <a:gd name="T56" fmla="*/ 60 w 1824"/>
                  <a:gd name="T57" fmla="*/ 150 h 152"/>
                  <a:gd name="T58" fmla="*/ 74 w 1824"/>
                  <a:gd name="T59" fmla="*/ 152 h 152"/>
                  <a:gd name="T60" fmla="*/ 1750 w 1824"/>
                  <a:gd name="T61" fmla="*/ 152 h 152"/>
                  <a:gd name="T62" fmla="*/ 1750 w 1824"/>
                  <a:gd name="T63" fmla="*/ 152 h 152"/>
                  <a:gd name="T64" fmla="*/ 1764 w 1824"/>
                  <a:gd name="T65" fmla="*/ 150 h 152"/>
                  <a:gd name="T66" fmla="*/ 1778 w 1824"/>
                  <a:gd name="T67" fmla="*/ 146 h 152"/>
                  <a:gd name="T68" fmla="*/ 1792 w 1824"/>
                  <a:gd name="T69" fmla="*/ 140 h 152"/>
                  <a:gd name="T70" fmla="*/ 1802 w 1824"/>
                  <a:gd name="T71" fmla="*/ 130 h 152"/>
                  <a:gd name="T72" fmla="*/ 1812 w 1824"/>
                  <a:gd name="T73" fmla="*/ 120 h 152"/>
                  <a:gd name="T74" fmla="*/ 1818 w 1824"/>
                  <a:gd name="T75" fmla="*/ 106 h 152"/>
                  <a:gd name="T76" fmla="*/ 1822 w 1824"/>
                  <a:gd name="T77" fmla="*/ 92 h 152"/>
                  <a:gd name="T78" fmla="*/ 1824 w 1824"/>
                  <a:gd name="T79" fmla="*/ 78 h 152"/>
                  <a:gd name="T80" fmla="*/ 1824 w 1824"/>
                  <a:gd name="T81" fmla="*/ 7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824" h="152">
                    <a:moveTo>
                      <a:pt x="1824" y="74"/>
                    </a:moveTo>
                    <a:lnTo>
                      <a:pt x="1824" y="74"/>
                    </a:lnTo>
                    <a:lnTo>
                      <a:pt x="1822" y="60"/>
                    </a:lnTo>
                    <a:lnTo>
                      <a:pt x="1818" y="46"/>
                    </a:lnTo>
                    <a:lnTo>
                      <a:pt x="1812" y="32"/>
                    </a:lnTo>
                    <a:lnTo>
                      <a:pt x="1802" y="22"/>
                    </a:lnTo>
                    <a:lnTo>
                      <a:pt x="1792" y="12"/>
                    </a:lnTo>
                    <a:lnTo>
                      <a:pt x="1778" y="6"/>
                    </a:lnTo>
                    <a:lnTo>
                      <a:pt x="1764" y="2"/>
                    </a:lnTo>
                    <a:lnTo>
                      <a:pt x="1750" y="0"/>
                    </a:lnTo>
                    <a:lnTo>
                      <a:pt x="74" y="0"/>
                    </a:lnTo>
                    <a:lnTo>
                      <a:pt x="74" y="0"/>
                    </a:lnTo>
                    <a:lnTo>
                      <a:pt x="60" y="2"/>
                    </a:lnTo>
                    <a:lnTo>
                      <a:pt x="46" y="6"/>
                    </a:lnTo>
                    <a:lnTo>
                      <a:pt x="32" y="12"/>
                    </a:lnTo>
                    <a:lnTo>
                      <a:pt x="22" y="22"/>
                    </a:lnTo>
                    <a:lnTo>
                      <a:pt x="12" y="32"/>
                    </a:lnTo>
                    <a:lnTo>
                      <a:pt x="6" y="46"/>
                    </a:lnTo>
                    <a:lnTo>
                      <a:pt x="2" y="60"/>
                    </a:lnTo>
                    <a:lnTo>
                      <a:pt x="0" y="74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2" y="92"/>
                    </a:lnTo>
                    <a:lnTo>
                      <a:pt x="6" y="106"/>
                    </a:lnTo>
                    <a:lnTo>
                      <a:pt x="12" y="120"/>
                    </a:lnTo>
                    <a:lnTo>
                      <a:pt x="22" y="130"/>
                    </a:lnTo>
                    <a:lnTo>
                      <a:pt x="32" y="140"/>
                    </a:lnTo>
                    <a:lnTo>
                      <a:pt x="46" y="146"/>
                    </a:lnTo>
                    <a:lnTo>
                      <a:pt x="60" y="150"/>
                    </a:lnTo>
                    <a:lnTo>
                      <a:pt x="74" y="152"/>
                    </a:lnTo>
                    <a:lnTo>
                      <a:pt x="1750" y="152"/>
                    </a:lnTo>
                    <a:lnTo>
                      <a:pt x="1750" y="152"/>
                    </a:lnTo>
                    <a:lnTo>
                      <a:pt x="1764" y="150"/>
                    </a:lnTo>
                    <a:lnTo>
                      <a:pt x="1778" y="146"/>
                    </a:lnTo>
                    <a:lnTo>
                      <a:pt x="1792" y="140"/>
                    </a:lnTo>
                    <a:lnTo>
                      <a:pt x="1802" y="130"/>
                    </a:lnTo>
                    <a:lnTo>
                      <a:pt x="1812" y="120"/>
                    </a:lnTo>
                    <a:lnTo>
                      <a:pt x="1818" y="106"/>
                    </a:lnTo>
                    <a:lnTo>
                      <a:pt x="1822" y="92"/>
                    </a:lnTo>
                    <a:lnTo>
                      <a:pt x="1824" y="78"/>
                    </a:lnTo>
                    <a:lnTo>
                      <a:pt x="1824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686" tIns="34343" rIns="68686" bIns="3434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AU" sz="1202" dirty="0"/>
              </a:p>
            </p:txBody>
          </p:sp>
          <p:sp>
            <p:nvSpPr>
              <p:cNvPr id="73" name="Freeform 72"/>
              <p:cNvSpPr>
                <a:spLocks/>
              </p:cNvSpPr>
              <p:nvPr/>
            </p:nvSpPr>
            <p:spPr bwMode="auto">
              <a:xfrm>
                <a:off x="8702675" y="3897313"/>
                <a:ext cx="152400" cy="431800"/>
              </a:xfrm>
              <a:custGeom>
                <a:avLst/>
                <a:gdLst>
                  <a:gd name="T0" fmla="*/ 96 w 96"/>
                  <a:gd name="T1" fmla="*/ 46 h 272"/>
                  <a:gd name="T2" fmla="*/ 96 w 96"/>
                  <a:gd name="T3" fmla="*/ 46 h 272"/>
                  <a:gd name="T4" fmla="*/ 96 w 96"/>
                  <a:gd name="T5" fmla="*/ 36 h 272"/>
                  <a:gd name="T6" fmla="*/ 92 w 96"/>
                  <a:gd name="T7" fmla="*/ 28 h 272"/>
                  <a:gd name="T8" fmla="*/ 88 w 96"/>
                  <a:gd name="T9" fmla="*/ 20 h 272"/>
                  <a:gd name="T10" fmla="*/ 82 w 96"/>
                  <a:gd name="T11" fmla="*/ 14 h 272"/>
                  <a:gd name="T12" fmla="*/ 76 w 96"/>
                  <a:gd name="T13" fmla="*/ 8 h 272"/>
                  <a:gd name="T14" fmla="*/ 68 w 96"/>
                  <a:gd name="T15" fmla="*/ 4 h 272"/>
                  <a:gd name="T16" fmla="*/ 60 w 96"/>
                  <a:gd name="T17" fmla="*/ 0 h 272"/>
                  <a:gd name="T18" fmla="*/ 50 w 96"/>
                  <a:gd name="T19" fmla="*/ 0 h 272"/>
                  <a:gd name="T20" fmla="*/ 46 w 96"/>
                  <a:gd name="T21" fmla="*/ 0 h 272"/>
                  <a:gd name="T22" fmla="*/ 46 w 96"/>
                  <a:gd name="T23" fmla="*/ 0 h 272"/>
                  <a:gd name="T24" fmla="*/ 36 w 96"/>
                  <a:gd name="T25" fmla="*/ 0 h 272"/>
                  <a:gd name="T26" fmla="*/ 28 w 96"/>
                  <a:gd name="T27" fmla="*/ 4 h 272"/>
                  <a:gd name="T28" fmla="*/ 20 w 96"/>
                  <a:gd name="T29" fmla="*/ 8 h 272"/>
                  <a:gd name="T30" fmla="*/ 14 w 96"/>
                  <a:gd name="T31" fmla="*/ 14 h 272"/>
                  <a:gd name="T32" fmla="*/ 8 w 96"/>
                  <a:gd name="T33" fmla="*/ 20 h 272"/>
                  <a:gd name="T34" fmla="*/ 4 w 96"/>
                  <a:gd name="T35" fmla="*/ 28 h 272"/>
                  <a:gd name="T36" fmla="*/ 0 w 96"/>
                  <a:gd name="T37" fmla="*/ 36 h 272"/>
                  <a:gd name="T38" fmla="*/ 0 w 96"/>
                  <a:gd name="T39" fmla="*/ 46 h 272"/>
                  <a:gd name="T40" fmla="*/ 0 w 96"/>
                  <a:gd name="T41" fmla="*/ 226 h 272"/>
                  <a:gd name="T42" fmla="*/ 0 w 96"/>
                  <a:gd name="T43" fmla="*/ 226 h 272"/>
                  <a:gd name="T44" fmla="*/ 0 w 96"/>
                  <a:gd name="T45" fmla="*/ 236 h 272"/>
                  <a:gd name="T46" fmla="*/ 4 w 96"/>
                  <a:gd name="T47" fmla="*/ 244 h 272"/>
                  <a:gd name="T48" fmla="*/ 8 w 96"/>
                  <a:gd name="T49" fmla="*/ 252 h 272"/>
                  <a:gd name="T50" fmla="*/ 14 w 96"/>
                  <a:gd name="T51" fmla="*/ 258 h 272"/>
                  <a:gd name="T52" fmla="*/ 20 w 96"/>
                  <a:gd name="T53" fmla="*/ 264 h 272"/>
                  <a:gd name="T54" fmla="*/ 28 w 96"/>
                  <a:gd name="T55" fmla="*/ 268 h 272"/>
                  <a:gd name="T56" fmla="*/ 36 w 96"/>
                  <a:gd name="T57" fmla="*/ 272 h 272"/>
                  <a:gd name="T58" fmla="*/ 46 w 96"/>
                  <a:gd name="T59" fmla="*/ 272 h 272"/>
                  <a:gd name="T60" fmla="*/ 50 w 96"/>
                  <a:gd name="T61" fmla="*/ 272 h 272"/>
                  <a:gd name="T62" fmla="*/ 50 w 96"/>
                  <a:gd name="T63" fmla="*/ 272 h 272"/>
                  <a:gd name="T64" fmla="*/ 60 w 96"/>
                  <a:gd name="T65" fmla="*/ 272 h 272"/>
                  <a:gd name="T66" fmla="*/ 68 w 96"/>
                  <a:gd name="T67" fmla="*/ 268 h 272"/>
                  <a:gd name="T68" fmla="*/ 76 w 96"/>
                  <a:gd name="T69" fmla="*/ 264 h 272"/>
                  <a:gd name="T70" fmla="*/ 82 w 96"/>
                  <a:gd name="T71" fmla="*/ 258 h 272"/>
                  <a:gd name="T72" fmla="*/ 88 w 96"/>
                  <a:gd name="T73" fmla="*/ 252 h 272"/>
                  <a:gd name="T74" fmla="*/ 92 w 96"/>
                  <a:gd name="T75" fmla="*/ 244 h 272"/>
                  <a:gd name="T76" fmla="*/ 96 w 96"/>
                  <a:gd name="T77" fmla="*/ 236 h 272"/>
                  <a:gd name="T78" fmla="*/ 96 w 96"/>
                  <a:gd name="T79" fmla="*/ 226 h 272"/>
                  <a:gd name="T80" fmla="*/ 96 w 96"/>
                  <a:gd name="T81" fmla="*/ 4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6" h="272">
                    <a:moveTo>
                      <a:pt x="96" y="46"/>
                    </a:moveTo>
                    <a:lnTo>
                      <a:pt x="96" y="46"/>
                    </a:lnTo>
                    <a:lnTo>
                      <a:pt x="96" y="36"/>
                    </a:lnTo>
                    <a:lnTo>
                      <a:pt x="92" y="28"/>
                    </a:lnTo>
                    <a:lnTo>
                      <a:pt x="88" y="20"/>
                    </a:lnTo>
                    <a:lnTo>
                      <a:pt x="82" y="14"/>
                    </a:lnTo>
                    <a:lnTo>
                      <a:pt x="76" y="8"/>
                    </a:lnTo>
                    <a:lnTo>
                      <a:pt x="68" y="4"/>
                    </a:lnTo>
                    <a:lnTo>
                      <a:pt x="60" y="0"/>
                    </a:lnTo>
                    <a:lnTo>
                      <a:pt x="50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36" y="0"/>
                    </a:lnTo>
                    <a:lnTo>
                      <a:pt x="28" y="4"/>
                    </a:lnTo>
                    <a:lnTo>
                      <a:pt x="20" y="8"/>
                    </a:lnTo>
                    <a:lnTo>
                      <a:pt x="14" y="14"/>
                    </a:lnTo>
                    <a:lnTo>
                      <a:pt x="8" y="20"/>
                    </a:lnTo>
                    <a:lnTo>
                      <a:pt x="4" y="28"/>
                    </a:lnTo>
                    <a:lnTo>
                      <a:pt x="0" y="36"/>
                    </a:lnTo>
                    <a:lnTo>
                      <a:pt x="0" y="46"/>
                    </a:lnTo>
                    <a:lnTo>
                      <a:pt x="0" y="226"/>
                    </a:lnTo>
                    <a:lnTo>
                      <a:pt x="0" y="226"/>
                    </a:lnTo>
                    <a:lnTo>
                      <a:pt x="0" y="236"/>
                    </a:lnTo>
                    <a:lnTo>
                      <a:pt x="4" y="244"/>
                    </a:lnTo>
                    <a:lnTo>
                      <a:pt x="8" y="252"/>
                    </a:lnTo>
                    <a:lnTo>
                      <a:pt x="14" y="258"/>
                    </a:lnTo>
                    <a:lnTo>
                      <a:pt x="20" y="264"/>
                    </a:lnTo>
                    <a:lnTo>
                      <a:pt x="28" y="268"/>
                    </a:lnTo>
                    <a:lnTo>
                      <a:pt x="36" y="272"/>
                    </a:lnTo>
                    <a:lnTo>
                      <a:pt x="46" y="272"/>
                    </a:lnTo>
                    <a:lnTo>
                      <a:pt x="50" y="272"/>
                    </a:lnTo>
                    <a:lnTo>
                      <a:pt x="50" y="272"/>
                    </a:lnTo>
                    <a:lnTo>
                      <a:pt x="60" y="272"/>
                    </a:lnTo>
                    <a:lnTo>
                      <a:pt x="68" y="268"/>
                    </a:lnTo>
                    <a:lnTo>
                      <a:pt x="76" y="264"/>
                    </a:lnTo>
                    <a:lnTo>
                      <a:pt x="82" y="258"/>
                    </a:lnTo>
                    <a:lnTo>
                      <a:pt x="88" y="252"/>
                    </a:lnTo>
                    <a:lnTo>
                      <a:pt x="92" y="244"/>
                    </a:lnTo>
                    <a:lnTo>
                      <a:pt x="96" y="236"/>
                    </a:lnTo>
                    <a:lnTo>
                      <a:pt x="96" y="226"/>
                    </a:lnTo>
                    <a:lnTo>
                      <a:pt x="96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686" tIns="34343" rIns="68686" bIns="3434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AU" sz="1202" dirty="0"/>
              </a:p>
            </p:txBody>
          </p:sp>
          <p:sp>
            <p:nvSpPr>
              <p:cNvPr id="74" name="Freeform 73"/>
              <p:cNvSpPr>
                <a:spLocks/>
              </p:cNvSpPr>
              <p:nvPr/>
            </p:nvSpPr>
            <p:spPr bwMode="auto">
              <a:xfrm>
                <a:off x="7940675" y="4164013"/>
                <a:ext cx="546100" cy="533400"/>
              </a:xfrm>
              <a:custGeom>
                <a:avLst/>
                <a:gdLst>
                  <a:gd name="T0" fmla="*/ 256 w 344"/>
                  <a:gd name="T1" fmla="*/ 0 h 336"/>
                  <a:gd name="T2" fmla="*/ 274 w 344"/>
                  <a:gd name="T3" fmla="*/ 2 h 336"/>
                  <a:gd name="T4" fmla="*/ 306 w 344"/>
                  <a:gd name="T5" fmla="*/ 14 h 336"/>
                  <a:gd name="T6" fmla="*/ 330 w 344"/>
                  <a:gd name="T7" fmla="*/ 34 h 336"/>
                  <a:gd name="T8" fmla="*/ 342 w 344"/>
                  <a:gd name="T9" fmla="*/ 66 h 336"/>
                  <a:gd name="T10" fmla="*/ 344 w 344"/>
                  <a:gd name="T11" fmla="*/ 242 h 336"/>
                  <a:gd name="T12" fmla="*/ 342 w 344"/>
                  <a:gd name="T13" fmla="*/ 256 h 336"/>
                  <a:gd name="T14" fmla="*/ 334 w 344"/>
                  <a:gd name="T15" fmla="*/ 284 h 336"/>
                  <a:gd name="T16" fmla="*/ 318 w 344"/>
                  <a:gd name="T17" fmla="*/ 308 h 336"/>
                  <a:gd name="T18" fmla="*/ 294 w 344"/>
                  <a:gd name="T19" fmla="*/ 324 h 336"/>
                  <a:gd name="T20" fmla="*/ 280 w 344"/>
                  <a:gd name="T21" fmla="*/ 182 h 336"/>
                  <a:gd name="T22" fmla="*/ 280 w 344"/>
                  <a:gd name="T23" fmla="*/ 172 h 336"/>
                  <a:gd name="T24" fmla="*/ 272 w 344"/>
                  <a:gd name="T25" fmla="*/ 158 h 336"/>
                  <a:gd name="T26" fmla="*/ 262 w 344"/>
                  <a:gd name="T27" fmla="*/ 150 h 336"/>
                  <a:gd name="T28" fmla="*/ 248 w 344"/>
                  <a:gd name="T29" fmla="*/ 144 h 336"/>
                  <a:gd name="T30" fmla="*/ 236 w 344"/>
                  <a:gd name="T31" fmla="*/ 144 h 336"/>
                  <a:gd name="T32" fmla="*/ 230 w 344"/>
                  <a:gd name="T33" fmla="*/ 144 h 336"/>
                  <a:gd name="T34" fmla="*/ 216 w 344"/>
                  <a:gd name="T35" fmla="*/ 150 h 336"/>
                  <a:gd name="T36" fmla="*/ 206 w 344"/>
                  <a:gd name="T37" fmla="*/ 158 h 336"/>
                  <a:gd name="T38" fmla="*/ 200 w 344"/>
                  <a:gd name="T39" fmla="*/ 172 h 336"/>
                  <a:gd name="T40" fmla="*/ 200 w 344"/>
                  <a:gd name="T41" fmla="*/ 336 h 336"/>
                  <a:gd name="T42" fmla="*/ 128 w 344"/>
                  <a:gd name="T43" fmla="*/ 182 h 336"/>
                  <a:gd name="T44" fmla="*/ 128 w 344"/>
                  <a:gd name="T45" fmla="*/ 172 h 336"/>
                  <a:gd name="T46" fmla="*/ 122 w 344"/>
                  <a:gd name="T47" fmla="*/ 158 h 336"/>
                  <a:gd name="T48" fmla="*/ 110 w 344"/>
                  <a:gd name="T49" fmla="*/ 150 h 336"/>
                  <a:gd name="T50" fmla="*/ 98 w 344"/>
                  <a:gd name="T51" fmla="*/ 144 h 336"/>
                  <a:gd name="T52" fmla="*/ 86 w 344"/>
                  <a:gd name="T53" fmla="*/ 144 h 336"/>
                  <a:gd name="T54" fmla="*/ 80 w 344"/>
                  <a:gd name="T55" fmla="*/ 144 h 336"/>
                  <a:gd name="T56" fmla="*/ 66 w 344"/>
                  <a:gd name="T57" fmla="*/ 150 h 336"/>
                  <a:gd name="T58" fmla="*/ 54 w 344"/>
                  <a:gd name="T59" fmla="*/ 158 h 336"/>
                  <a:gd name="T60" fmla="*/ 48 w 344"/>
                  <a:gd name="T61" fmla="*/ 172 h 336"/>
                  <a:gd name="T62" fmla="*/ 48 w 344"/>
                  <a:gd name="T63" fmla="*/ 324 h 336"/>
                  <a:gd name="T64" fmla="*/ 36 w 344"/>
                  <a:gd name="T65" fmla="*/ 318 h 336"/>
                  <a:gd name="T66" fmla="*/ 18 w 344"/>
                  <a:gd name="T67" fmla="*/ 300 h 336"/>
                  <a:gd name="T68" fmla="*/ 6 w 344"/>
                  <a:gd name="T69" fmla="*/ 280 h 336"/>
                  <a:gd name="T70" fmla="*/ 0 w 344"/>
                  <a:gd name="T71" fmla="*/ 254 h 336"/>
                  <a:gd name="T72" fmla="*/ 0 w 344"/>
                  <a:gd name="T73" fmla="*/ 84 h 336"/>
                  <a:gd name="T74" fmla="*/ 2 w 344"/>
                  <a:gd name="T75" fmla="*/ 66 h 336"/>
                  <a:gd name="T76" fmla="*/ 16 w 344"/>
                  <a:gd name="T77" fmla="*/ 34 h 336"/>
                  <a:gd name="T78" fmla="*/ 40 w 344"/>
                  <a:gd name="T79" fmla="*/ 14 h 336"/>
                  <a:gd name="T80" fmla="*/ 72 w 344"/>
                  <a:gd name="T81" fmla="*/ 2 h 336"/>
                  <a:gd name="T82" fmla="*/ 90 w 344"/>
                  <a:gd name="T83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44" h="336">
                    <a:moveTo>
                      <a:pt x="90" y="0"/>
                    </a:moveTo>
                    <a:lnTo>
                      <a:pt x="256" y="0"/>
                    </a:lnTo>
                    <a:lnTo>
                      <a:pt x="256" y="0"/>
                    </a:lnTo>
                    <a:lnTo>
                      <a:pt x="274" y="2"/>
                    </a:lnTo>
                    <a:lnTo>
                      <a:pt x="290" y="6"/>
                    </a:lnTo>
                    <a:lnTo>
                      <a:pt x="306" y="14"/>
                    </a:lnTo>
                    <a:lnTo>
                      <a:pt x="318" y="22"/>
                    </a:lnTo>
                    <a:lnTo>
                      <a:pt x="330" y="34"/>
                    </a:lnTo>
                    <a:lnTo>
                      <a:pt x="338" y="50"/>
                    </a:lnTo>
                    <a:lnTo>
                      <a:pt x="342" y="66"/>
                    </a:lnTo>
                    <a:lnTo>
                      <a:pt x="344" y="84"/>
                    </a:lnTo>
                    <a:lnTo>
                      <a:pt x="344" y="242"/>
                    </a:lnTo>
                    <a:lnTo>
                      <a:pt x="344" y="242"/>
                    </a:lnTo>
                    <a:lnTo>
                      <a:pt x="342" y="256"/>
                    </a:lnTo>
                    <a:lnTo>
                      <a:pt x="340" y="272"/>
                    </a:lnTo>
                    <a:lnTo>
                      <a:pt x="334" y="284"/>
                    </a:lnTo>
                    <a:lnTo>
                      <a:pt x="328" y="296"/>
                    </a:lnTo>
                    <a:lnTo>
                      <a:pt x="318" y="308"/>
                    </a:lnTo>
                    <a:lnTo>
                      <a:pt x="306" y="316"/>
                    </a:lnTo>
                    <a:lnTo>
                      <a:pt x="294" y="324"/>
                    </a:lnTo>
                    <a:lnTo>
                      <a:pt x="280" y="328"/>
                    </a:lnTo>
                    <a:lnTo>
                      <a:pt x="280" y="182"/>
                    </a:lnTo>
                    <a:lnTo>
                      <a:pt x="280" y="182"/>
                    </a:lnTo>
                    <a:lnTo>
                      <a:pt x="280" y="172"/>
                    </a:lnTo>
                    <a:lnTo>
                      <a:pt x="276" y="166"/>
                    </a:lnTo>
                    <a:lnTo>
                      <a:pt x="272" y="158"/>
                    </a:lnTo>
                    <a:lnTo>
                      <a:pt x="268" y="154"/>
                    </a:lnTo>
                    <a:lnTo>
                      <a:pt x="262" y="150"/>
                    </a:lnTo>
                    <a:lnTo>
                      <a:pt x="256" y="146"/>
                    </a:lnTo>
                    <a:lnTo>
                      <a:pt x="248" y="144"/>
                    </a:lnTo>
                    <a:lnTo>
                      <a:pt x="240" y="144"/>
                    </a:lnTo>
                    <a:lnTo>
                      <a:pt x="236" y="144"/>
                    </a:lnTo>
                    <a:lnTo>
                      <a:pt x="236" y="144"/>
                    </a:lnTo>
                    <a:lnTo>
                      <a:pt x="230" y="144"/>
                    </a:lnTo>
                    <a:lnTo>
                      <a:pt x="222" y="146"/>
                    </a:lnTo>
                    <a:lnTo>
                      <a:pt x="216" y="150"/>
                    </a:lnTo>
                    <a:lnTo>
                      <a:pt x="212" y="154"/>
                    </a:lnTo>
                    <a:lnTo>
                      <a:pt x="206" y="158"/>
                    </a:lnTo>
                    <a:lnTo>
                      <a:pt x="202" y="166"/>
                    </a:lnTo>
                    <a:lnTo>
                      <a:pt x="200" y="172"/>
                    </a:lnTo>
                    <a:lnTo>
                      <a:pt x="200" y="182"/>
                    </a:lnTo>
                    <a:lnTo>
                      <a:pt x="200" y="336"/>
                    </a:lnTo>
                    <a:lnTo>
                      <a:pt x="128" y="336"/>
                    </a:lnTo>
                    <a:lnTo>
                      <a:pt x="128" y="182"/>
                    </a:lnTo>
                    <a:lnTo>
                      <a:pt x="128" y="182"/>
                    </a:lnTo>
                    <a:lnTo>
                      <a:pt x="128" y="172"/>
                    </a:lnTo>
                    <a:lnTo>
                      <a:pt x="124" y="166"/>
                    </a:lnTo>
                    <a:lnTo>
                      <a:pt x="122" y="158"/>
                    </a:lnTo>
                    <a:lnTo>
                      <a:pt x="116" y="154"/>
                    </a:lnTo>
                    <a:lnTo>
                      <a:pt x="110" y="150"/>
                    </a:lnTo>
                    <a:lnTo>
                      <a:pt x="104" y="146"/>
                    </a:lnTo>
                    <a:lnTo>
                      <a:pt x="98" y="144"/>
                    </a:lnTo>
                    <a:lnTo>
                      <a:pt x="90" y="144"/>
                    </a:lnTo>
                    <a:lnTo>
                      <a:pt x="86" y="144"/>
                    </a:lnTo>
                    <a:lnTo>
                      <a:pt x="86" y="144"/>
                    </a:lnTo>
                    <a:lnTo>
                      <a:pt x="80" y="144"/>
                    </a:lnTo>
                    <a:lnTo>
                      <a:pt x="72" y="146"/>
                    </a:lnTo>
                    <a:lnTo>
                      <a:pt x="66" y="150"/>
                    </a:lnTo>
                    <a:lnTo>
                      <a:pt x="60" y="154"/>
                    </a:lnTo>
                    <a:lnTo>
                      <a:pt x="54" y="158"/>
                    </a:lnTo>
                    <a:lnTo>
                      <a:pt x="52" y="166"/>
                    </a:lnTo>
                    <a:lnTo>
                      <a:pt x="48" y="172"/>
                    </a:lnTo>
                    <a:lnTo>
                      <a:pt x="48" y="182"/>
                    </a:lnTo>
                    <a:lnTo>
                      <a:pt x="48" y="324"/>
                    </a:lnTo>
                    <a:lnTo>
                      <a:pt x="48" y="324"/>
                    </a:lnTo>
                    <a:lnTo>
                      <a:pt x="36" y="318"/>
                    </a:lnTo>
                    <a:lnTo>
                      <a:pt x="28" y="310"/>
                    </a:lnTo>
                    <a:lnTo>
                      <a:pt x="18" y="300"/>
                    </a:lnTo>
                    <a:lnTo>
                      <a:pt x="12" y="290"/>
                    </a:lnTo>
                    <a:lnTo>
                      <a:pt x="6" y="280"/>
                    </a:lnTo>
                    <a:lnTo>
                      <a:pt x="4" y="268"/>
                    </a:lnTo>
                    <a:lnTo>
                      <a:pt x="0" y="254"/>
                    </a:lnTo>
                    <a:lnTo>
                      <a:pt x="0" y="242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2" y="66"/>
                    </a:lnTo>
                    <a:lnTo>
                      <a:pt x="8" y="50"/>
                    </a:lnTo>
                    <a:lnTo>
                      <a:pt x="16" y="34"/>
                    </a:lnTo>
                    <a:lnTo>
                      <a:pt x="26" y="22"/>
                    </a:lnTo>
                    <a:lnTo>
                      <a:pt x="40" y="14"/>
                    </a:lnTo>
                    <a:lnTo>
                      <a:pt x="56" y="6"/>
                    </a:lnTo>
                    <a:lnTo>
                      <a:pt x="72" y="2"/>
                    </a:lnTo>
                    <a:lnTo>
                      <a:pt x="90" y="0"/>
                    </a:lnTo>
                    <a:lnTo>
                      <a:pt x="9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686" tIns="34343" rIns="68686" bIns="3434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AU" sz="1202" dirty="0"/>
              </a:p>
            </p:txBody>
          </p:sp>
        </p:grp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10512425" y="5554663"/>
              <a:ext cx="1920875" cy="4800600"/>
            </a:xfrm>
            <a:custGeom>
              <a:avLst/>
              <a:gdLst>
                <a:gd name="T0" fmla="*/ 370 w 1210"/>
                <a:gd name="T1" fmla="*/ 140 h 3024"/>
                <a:gd name="T2" fmla="*/ 378 w 1210"/>
                <a:gd name="T3" fmla="*/ 108 h 3024"/>
                <a:gd name="T4" fmla="*/ 394 w 1210"/>
                <a:gd name="T5" fmla="*/ 78 h 3024"/>
                <a:gd name="T6" fmla="*/ 412 w 1210"/>
                <a:gd name="T7" fmla="*/ 52 h 3024"/>
                <a:gd name="T8" fmla="*/ 436 w 1210"/>
                <a:gd name="T9" fmla="*/ 32 h 3024"/>
                <a:gd name="T10" fmla="*/ 464 w 1210"/>
                <a:gd name="T11" fmla="*/ 16 h 3024"/>
                <a:gd name="T12" fmla="*/ 494 w 1210"/>
                <a:gd name="T13" fmla="*/ 4 h 3024"/>
                <a:gd name="T14" fmla="*/ 528 w 1210"/>
                <a:gd name="T15" fmla="*/ 0 h 3024"/>
                <a:gd name="T16" fmla="*/ 562 w 1210"/>
                <a:gd name="T17" fmla="*/ 2 h 3024"/>
                <a:gd name="T18" fmla="*/ 1064 w 1210"/>
                <a:gd name="T19" fmla="*/ 72 h 3024"/>
                <a:gd name="T20" fmla="*/ 1096 w 1210"/>
                <a:gd name="T21" fmla="*/ 80 h 3024"/>
                <a:gd name="T22" fmla="*/ 1126 w 1210"/>
                <a:gd name="T23" fmla="*/ 94 h 3024"/>
                <a:gd name="T24" fmla="*/ 1154 w 1210"/>
                <a:gd name="T25" fmla="*/ 112 h 3024"/>
                <a:gd name="T26" fmla="*/ 1176 w 1210"/>
                <a:gd name="T27" fmla="*/ 136 h 3024"/>
                <a:gd name="T28" fmla="*/ 1192 w 1210"/>
                <a:gd name="T29" fmla="*/ 162 h 3024"/>
                <a:gd name="T30" fmla="*/ 1204 w 1210"/>
                <a:gd name="T31" fmla="*/ 192 h 3024"/>
                <a:gd name="T32" fmla="*/ 1210 w 1210"/>
                <a:gd name="T33" fmla="*/ 224 h 3024"/>
                <a:gd name="T34" fmla="*/ 1208 w 1210"/>
                <a:gd name="T35" fmla="*/ 258 h 3024"/>
                <a:gd name="T36" fmla="*/ 838 w 1210"/>
                <a:gd name="T37" fmla="*/ 2878 h 3024"/>
                <a:gd name="T38" fmla="*/ 830 w 1210"/>
                <a:gd name="T39" fmla="*/ 2912 h 3024"/>
                <a:gd name="T40" fmla="*/ 816 w 1210"/>
                <a:gd name="T41" fmla="*/ 2942 h 3024"/>
                <a:gd name="T42" fmla="*/ 796 w 1210"/>
                <a:gd name="T43" fmla="*/ 2968 h 3024"/>
                <a:gd name="T44" fmla="*/ 772 w 1210"/>
                <a:gd name="T45" fmla="*/ 2990 h 3024"/>
                <a:gd name="T46" fmla="*/ 744 w 1210"/>
                <a:gd name="T47" fmla="*/ 3006 h 3024"/>
                <a:gd name="T48" fmla="*/ 714 w 1210"/>
                <a:gd name="T49" fmla="*/ 3018 h 3024"/>
                <a:gd name="T50" fmla="*/ 682 w 1210"/>
                <a:gd name="T51" fmla="*/ 3024 h 3024"/>
                <a:gd name="T52" fmla="*/ 646 w 1210"/>
                <a:gd name="T53" fmla="*/ 3022 h 3024"/>
                <a:gd name="T54" fmla="*/ 146 w 1210"/>
                <a:gd name="T55" fmla="*/ 2952 h 3024"/>
                <a:gd name="T56" fmla="*/ 112 w 1210"/>
                <a:gd name="T57" fmla="*/ 2944 h 3024"/>
                <a:gd name="T58" fmla="*/ 82 w 1210"/>
                <a:gd name="T59" fmla="*/ 2930 h 3024"/>
                <a:gd name="T60" fmla="*/ 56 w 1210"/>
                <a:gd name="T61" fmla="*/ 2910 h 3024"/>
                <a:gd name="T62" fmla="*/ 34 w 1210"/>
                <a:gd name="T63" fmla="*/ 2886 h 3024"/>
                <a:gd name="T64" fmla="*/ 16 w 1210"/>
                <a:gd name="T65" fmla="*/ 2858 h 3024"/>
                <a:gd name="T66" fmla="*/ 6 w 1210"/>
                <a:gd name="T67" fmla="*/ 2828 h 3024"/>
                <a:gd name="T68" fmla="*/ 0 w 1210"/>
                <a:gd name="T69" fmla="*/ 2794 h 3024"/>
                <a:gd name="T70" fmla="*/ 2 w 1210"/>
                <a:gd name="T71" fmla="*/ 2760 h 3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10" h="3024">
                  <a:moveTo>
                    <a:pt x="370" y="140"/>
                  </a:moveTo>
                  <a:lnTo>
                    <a:pt x="370" y="140"/>
                  </a:lnTo>
                  <a:lnTo>
                    <a:pt x="374" y="124"/>
                  </a:lnTo>
                  <a:lnTo>
                    <a:pt x="378" y="108"/>
                  </a:lnTo>
                  <a:lnTo>
                    <a:pt x="386" y="92"/>
                  </a:lnTo>
                  <a:lnTo>
                    <a:pt x="394" y="78"/>
                  </a:lnTo>
                  <a:lnTo>
                    <a:pt x="402" y="64"/>
                  </a:lnTo>
                  <a:lnTo>
                    <a:pt x="412" y="52"/>
                  </a:lnTo>
                  <a:lnTo>
                    <a:pt x="424" y="42"/>
                  </a:lnTo>
                  <a:lnTo>
                    <a:pt x="436" y="32"/>
                  </a:lnTo>
                  <a:lnTo>
                    <a:pt x="450" y="22"/>
                  </a:lnTo>
                  <a:lnTo>
                    <a:pt x="464" y="16"/>
                  </a:lnTo>
                  <a:lnTo>
                    <a:pt x="478" y="10"/>
                  </a:lnTo>
                  <a:lnTo>
                    <a:pt x="494" y="4"/>
                  </a:lnTo>
                  <a:lnTo>
                    <a:pt x="510" y="2"/>
                  </a:lnTo>
                  <a:lnTo>
                    <a:pt x="528" y="0"/>
                  </a:lnTo>
                  <a:lnTo>
                    <a:pt x="544" y="0"/>
                  </a:lnTo>
                  <a:lnTo>
                    <a:pt x="562" y="2"/>
                  </a:lnTo>
                  <a:lnTo>
                    <a:pt x="1064" y="72"/>
                  </a:lnTo>
                  <a:lnTo>
                    <a:pt x="1064" y="72"/>
                  </a:lnTo>
                  <a:lnTo>
                    <a:pt x="1080" y="76"/>
                  </a:lnTo>
                  <a:lnTo>
                    <a:pt x="1096" y="80"/>
                  </a:lnTo>
                  <a:lnTo>
                    <a:pt x="1112" y="86"/>
                  </a:lnTo>
                  <a:lnTo>
                    <a:pt x="1126" y="94"/>
                  </a:lnTo>
                  <a:lnTo>
                    <a:pt x="1140" y="102"/>
                  </a:lnTo>
                  <a:lnTo>
                    <a:pt x="1154" y="112"/>
                  </a:lnTo>
                  <a:lnTo>
                    <a:pt x="1164" y="124"/>
                  </a:lnTo>
                  <a:lnTo>
                    <a:pt x="1176" y="136"/>
                  </a:lnTo>
                  <a:lnTo>
                    <a:pt x="1184" y="148"/>
                  </a:lnTo>
                  <a:lnTo>
                    <a:pt x="1192" y="162"/>
                  </a:lnTo>
                  <a:lnTo>
                    <a:pt x="1198" y="178"/>
                  </a:lnTo>
                  <a:lnTo>
                    <a:pt x="1204" y="192"/>
                  </a:lnTo>
                  <a:lnTo>
                    <a:pt x="1208" y="208"/>
                  </a:lnTo>
                  <a:lnTo>
                    <a:pt x="1210" y="224"/>
                  </a:lnTo>
                  <a:lnTo>
                    <a:pt x="1210" y="242"/>
                  </a:lnTo>
                  <a:lnTo>
                    <a:pt x="1208" y="258"/>
                  </a:lnTo>
                  <a:lnTo>
                    <a:pt x="838" y="2878"/>
                  </a:lnTo>
                  <a:lnTo>
                    <a:pt x="838" y="2878"/>
                  </a:lnTo>
                  <a:lnTo>
                    <a:pt x="836" y="2896"/>
                  </a:lnTo>
                  <a:lnTo>
                    <a:pt x="830" y="2912"/>
                  </a:lnTo>
                  <a:lnTo>
                    <a:pt x="824" y="2928"/>
                  </a:lnTo>
                  <a:lnTo>
                    <a:pt x="816" y="2942"/>
                  </a:lnTo>
                  <a:lnTo>
                    <a:pt x="806" y="2956"/>
                  </a:lnTo>
                  <a:lnTo>
                    <a:pt x="796" y="2968"/>
                  </a:lnTo>
                  <a:lnTo>
                    <a:pt x="784" y="2980"/>
                  </a:lnTo>
                  <a:lnTo>
                    <a:pt x="772" y="2990"/>
                  </a:lnTo>
                  <a:lnTo>
                    <a:pt x="758" y="3000"/>
                  </a:lnTo>
                  <a:lnTo>
                    <a:pt x="744" y="3006"/>
                  </a:lnTo>
                  <a:lnTo>
                    <a:pt x="730" y="3014"/>
                  </a:lnTo>
                  <a:lnTo>
                    <a:pt x="714" y="3018"/>
                  </a:lnTo>
                  <a:lnTo>
                    <a:pt x="698" y="3022"/>
                  </a:lnTo>
                  <a:lnTo>
                    <a:pt x="682" y="3024"/>
                  </a:lnTo>
                  <a:lnTo>
                    <a:pt x="664" y="3024"/>
                  </a:lnTo>
                  <a:lnTo>
                    <a:pt x="646" y="3022"/>
                  </a:lnTo>
                  <a:lnTo>
                    <a:pt x="146" y="2952"/>
                  </a:lnTo>
                  <a:lnTo>
                    <a:pt x="146" y="2952"/>
                  </a:lnTo>
                  <a:lnTo>
                    <a:pt x="128" y="2948"/>
                  </a:lnTo>
                  <a:lnTo>
                    <a:pt x="112" y="2944"/>
                  </a:lnTo>
                  <a:lnTo>
                    <a:pt x="96" y="2936"/>
                  </a:lnTo>
                  <a:lnTo>
                    <a:pt x="82" y="2930"/>
                  </a:lnTo>
                  <a:lnTo>
                    <a:pt x="68" y="2920"/>
                  </a:lnTo>
                  <a:lnTo>
                    <a:pt x="56" y="2910"/>
                  </a:lnTo>
                  <a:lnTo>
                    <a:pt x="44" y="2898"/>
                  </a:lnTo>
                  <a:lnTo>
                    <a:pt x="34" y="2886"/>
                  </a:lnTo>
                  <a:lnTo>
                    <a:pt x="24" y="2872"/>
                  </a:lnTo>
                  <a:lnTo>
                    <a:pt x="16" y="2858"/>
                  </a:lnTo>
                  <a:lnTo>
                    <a:pt x="10" y="2844"/>
                  </a:lnTo>
                  <a:lnTo>
                    <a:pt x="6" y="2828"/>
                  </a:lnTo>
                  <a:lnTo>
                    <a:pt x="2" y="2812"/>
                  </a:lnTo>
                  <a:lnTo>
                    <a:pt x="0" y="2794"/>
                  </a:lnTo>
                  <a:lnTo>
                    <a:pt x="0" y="2778"/>
                  </a:lnTo>
                  <a:lnTo>
                    <a:pt x="2" y="2760"/>
                  </a:lnTo>
                  <a:lnTo>
                    <a:pt x="370" y="14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 sz="1202" dirty="0"/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11468100" y="5792788"/>
              <a:ext cx="361950" cy="365125"/>
            </a:xfrm>
            <a:custGeom>
              <a:avLst/>
              <a:gdLst>
                <a:gd name="T0" fmla="*/ 220 w 228"/>
                <a:gd name="T1" fmla="*/ 72 h 230"/>
                <a:gd name="T2" fmla="*/ 220 w 228"/>
                <a:gd name="T3" fmla="*/ 72 h 230"/>
                <a:gd name="T4" fmla="*/ 210 w 228"/>
                <a:gd name="T5" fmla="*/ 52 h 230"/>
                <a:gd name="T6" fmla="*/ 194 w 228"/>
                <a:gd name="T7" fmla="*/ 34 h 230"/>
                <a:gd name="T8" fmla="*/ 178 w 228"/>
                <a:gd name="T9" fmla="*/ 20 h 230"/>
                <a:gd name="T10" fmla="*/ 158 w 228"/>
                <a:gd name="T11" fmla="*/ 10 h 230"/>
                <a:gd name="T12" fmla="*/ 138 w 228"/>
                <a:gd name="T13" fmla="*/ 4 h 230"/>
                <a:gd name="T14" fmla="*/ 116 w 228"/>
                <a:gd name="T15" fmla="*/ 0 h 230"/>
                <a:gd name="T16" fmla="*/ 94 w 228"/>
                <a:gd name="T17" fmla="*/ 2 h 230"/>
                <a:gd name="T18" fmla="*/ 70 w 228"/>
                <a:gd name="T19" fmla="*/ 10 h 230"/>
                <a:gd name="T20" fmla="*/ 70 w 228"/>
                <a:gd name="T21" fmla="*/ 10 h 230"/>
                <a:gd name="T22" fmla="*/ 50 w 228"/>
                <a:gd name="T23" fmla="*/ 20 h 230"/>
                <a:gd name="T24" fmla="*/ 32 w 228"/>
                <a:gd name="T25" fmla="*/ 34 h 230"/>
                <a:gd name="T26" fmla="*/ 18 w 228"/>
                <a:gd name="T27" fmla="*/ 52 h 230"/>
                <a:gd name="T28" fmla="*/ 8 w 228"/>
                <a:gd name="T29" fmla="*/ 70 h 230"/>
                <a:gd name="T30" fmla="*/ 2 w 228"/>
                <a:gd name="T31" fmla="*/ 92 h 230"/>
                <a:gd name="T32" fmla="*/ 0 w 228"/>
                <a:gd name="T33" fmla="*/ 114 h 230"/>
                <a:gd name="T34" fmla="*/ 2 w 228"/>
                <a:gd name="T35" fmla="*/ 136 h 230"/>
                <a:gd name="T36" fmla="*/ 8 w 228"/>
                <a:gd name="T37" fmla="*/ 158 h 230"/>
                <a:gd name="T38" fmla="*/ 8 w 228"/>
                <a:gd name="T39" fmla="*/ 158 h 230"/>
                <a:gd name="T40" fmla="*/ 18 w 228"/>
                <a:gd name="T41" fmla="*/ 178 h 230"/>
                <a:gd name="T42" fmla="*/ 32 w 228"/>
                <a:gd name="T43" fmla="*/ 196 h 230"/>
                <a:gd name="T44" fmla="*/ 50 w 228"/>
                <a:gd name="T45" fmla="*/ 210 h 230"/>
                <a:gd name="T46" fmla="*/ 70 w 228"/>
                <a:gd name="T47" fmla="*/ 220 h 230"/>
                <a:gd name="T48" fmla="*/ 90 w 228"/>
                <a:gd name="T49" fmla="*/ 228 h 230"/>
                <a:gd name="T50" fmla="*/ 112 w 228"/>
                <a:gd name="T51" fmla="*/ 230 h 230"/>
                <a:gd name="T52" fmla="*/ 134 w 228"/>
                <a:gd name="T53" fmla="*/ 228 h 230"/>
                <a:gd name="T54" fmla="*/ 156 w 228"/>
                <a:gd name="T55" fmla="*/ 222 h 230"/>
                <a:gd name="T56" fmla="*/ 156 w 228"/>
                <a:gd name="T57" fmla="*/ 222 h 230"/>
                <a:gd name="T58" fmla="*/ 178 w 228"/>
                <a:gd name="T59" fmla="*/ 210 h 230"/>
                <a:gd name="T60" fmla="*/ 194 w 228"/>
                <a:gd name="T61" fmla="*/ 196 h 230"/>
                <a:gd name="T62" fmla="*/ 208 w 228"/>
                <a:gd name="T63" fmla="*/ 180 h 230"/>
                <a:gd name="T64" fmla="*/ 220 w 228"/>
                <a:gd name="T65" fmla="*/ 160 h 230"/>
                <a:gd name="T66" fmla="*/ 226 w 228"/>
                <a:gd name="T67" fmla="*/ 140 h 230"/>
                <a:gd name="T68" fmla="*/ 228 w 228"/>
                <a:gd name="T69" fmla="*/ 118 h 230"/>
                <a:gd name="T70" fmla="*/ 226 w 228"/>
                <a:gd name="T71" fmla="*/ 94 h 230"/>
                <a:gd name="T72" fmla="*/ 220 w 228"/>
                <a:gd name="T73" fmla="*/ 72 h 230"/>
                <a:gd name="T74" fmla="*/ 220 w 228"/>
                <a:gd name="T75" fmla="*/ 72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8" h="230">
                  <a:moveTo>
                    <a:pt x="220" y="72"/>
                  </a:moveTo>
                  <a:lnTo>
                    <a:pt x="220" y="72"/>
                  </a:lnTo>
                  <a:lnTo>
                    <a:pt x="210" y="52"/>
                  </a:lnTo>
                  <a:lnTo>
                    <a:pt x="194" y="34"/>
                  </a:lnTo>
                  <a:lnTo>
                    <a:pt x="178" y="20"/>
                  </a:lnTo>
                  <a:lnTo>
                    <a:pt x="158" y="10"/>
                  </a:lnTo>
                  <a:lnTo>
                    <a:pt x="138" y="4"/>
                  </a:lnTo>
                  <a:lnTo>
                    <a:pt x="116" y="0"/>
                  </a:lnTo>
                  <a:lnTo>
                    <a:pt x="94" y="2"/>
                  </a:lnTo>
                  <a:lnTo>
                    <a:pt x="70" y="10"/>
                  </a:lnTo>
                  <a:lnTo>
                    <a:pt x="70" y="10"/>
                  </a:lnTo>
                  <a:lnTo>
                    <a:pt x="50" y="20"/>
                  </a:lnTo>
                  <a:lnTo>
                    <a:pt x="32" y="34"/>
                  </a:lnTo>
                  <a:lnTo>
                    <a:pt x="18" y="52"/>
                  </a:lnTo>
                  <a:lnTo>
                    <a:pt x="8" y="70"/>
                  </a:lnTo>
                  <a:lnTo>
                    <a:pt x="2" y="92"/>
                  </a:lnTo>
                  <a:lnTo>
                    <a:pt x="0" y="114"/>
                  </a:lnTo>
                  <a:lnTo>
                    <a:pt x="2" y="136"/>
                  </a:lnTo>
                  <a:lnTo>
                    <a:pt x="8" y="158"/>
                  </a:lnTo>
                  <a:lnTo>
                    <a:pt x="8" y="158"/>
                  </a:lnTo>
                  <a:lnTo>
                    <a:pt x="18" y="178"/>
                  </a:lnTo>
                  <a:lnTo>
                    <a:pt x="32" y="196"/>
                  </a:lnTo>
                  <a:lnTo>
                    <a:pt x="50" y="210"/>
                  </a:lnTo>
                  <a:lnTo>
                    <a:pt x="70" y="220"/>
                  </a:lnTo>
                  <a:lnTo>
                    <a:pt x="90" y="228"/>
                  </a:lnTo>
                  <a:lnTo>
                    <a:pt x="112" y="230"/>
                  </a:lnTo>
                  <a:lnTo>
                    <a:pt x="134" y="228"/>
                  </a:lnTo>
                  <a:lnTo>
                    <a:pt x="156" y="222"/>
                  </a:lnTo>
                  <a:lnTo>
                    <a:pt x="156" y="222"/>
                  </a:lnTo>
                  <a:lnTo>
                    <a:pt x="178" y="210"/>
                  </a:lnTo>
                  <a:lnTo>
                    <a:pt x="194" y="196"/>
                  </a:lnTo>
                  <a:lnTo>
                    <a:pt x="208" y="180"/>
                  </a:lnTo>
                  <a:lnTo>
                    <a:pt x="220" y="160"/>
                  </a:lnTo>
                  <a:lnTo>
                    <a:pt x="226" y="140"/>
                  </a:lnTo>
                  <a:lnTo>
                    <a:pt x="228" y="118"/>
                  </a:lnTo>
                  <a:lnTo>
                    <a:pt x="226" y="94"/>
                  </a:lnTo>
                  <a:lnTo>
                    <a:pt x="220" y="72"/>
                  </a:lnTo>
                  <a:lnTo>
                    <a:pt x="220" y="72"/>
                  </a:lnTo>
                  <a:close/>
                </a:path>
              </a:pathLst>
            </a:custGeom>
            <a:solidFill>
              <a:srgbClr val="1E48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 sz="1202" dirty="0"/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11468100" y="5792788"/>
              <a:ext cx="285750" cy="361950"/>
            </a:xfrm>
            <a:custGeom>
              <a:avLst/>
              <a:gdLst>
                <a:gd name="T0" fmla="*/ 116 w 180"/>
                <a:gd name="T1" fmla="*/ 28 h 228"/>
                <a:gd name="T2" fmla="*/ 116 w 180"/>
                <a:gd name="T3" fmla="*/ 28 h 228"/>
                <a:gd name="T4" fmla="*/ 132 w 180"/>
                <a:gd name="T5" fmla="*/ 24 h 228"/>
                <a:gd name="T6" fmla="*/ 148 w 180"/>
                <a:gd name="T7" fmla="*/ 20 h 228"/>
                <a:gd name="T8" fmla="*/ 164 w 180"/>
                <a:gd name="T9" fmla="*/ 20 h 228"/>
                <a:gd name="T10" fmla="*/ 180 w 180"/>
                <a:gd name="T11" fmla="*/ 22 h 228"/>
                <a:gd name="T12" fmla="*/ 180 w 180"/>
                <a:gd name="T13" fmla="*/ 22 h 228"/>
                <a:gd name="T14" fmla="*/ 168 w 180"/>
                <a:gd name="T15" fmla="*/ 14 h 228"/>
                <a:gd name="T16" fmla="*/ 156 w 180"/>
                <a:gd name="T17" fmla="*/ 8 h 228"/>
                <a:gd name="T18" fmla="*/ 142 w 180"/>
                <a:gd name="T19" fmla="*/ 4 h 228"/>
                <a:gd name="T20" fmla="*/ 128 w 180"/>
                <a:gd name="T21" fmla="*/ 2 h 228"/>
                <a:gd name="T22" fmla="*/ 114 w 180"/>
                <a:gd name="T23" fmla="*/ 0 h 228"/>
                <a:gd name="T24" fmla="*/ 100 w 180"/>
                <a:gd name="T25" fmla="*/ 2 h 228"/>
                <a:gd name="T26" fmla="*/ 86 w 180"/>
                <a:gd name="T27" fmla="*/ 4 h 228"/>
                <a:gd name="T28" fmla="*/ 70 w 180"/>
                <a:gd name="T29" fmla="*/ 10 h 228"/>
                <a:gd name="T30" fmla="*/ 70 w 180"/>
                <a:gd name="T31" fmla="*/ 10 h 228"/>
                <a:gd name="T32" fmla="*/ 50 w 180"/>
                <a:gd name="T33" fmla="*/ 20 h 228"/>
                <a:gd name="T34" fmla="*/ 32 w 180"/>
                <a:gd name="T35" fmla="*/ 34 h 228"/>
                <a:gd name="T36" fmla="*/ 18 w 180"/>
                <a:gd name="T37" fmla="*/ 52 h 228"/>
                <a:gd name="T38" fmla="*/ 8 w 180"/>
                <a:gd name="T39" fmla="*/ 70 h 228"/>
                <a:gd name="T40" fmla="*/ 2 w 180"/>
                <a:gd name="T41" fmla="*/ 92 h 228"/>
                <a:gd name="T42" fmla="*/ 0 w 180"/>
                <a:gd name="T43" fmla="*/ 114 h 228"/>
                <a:gd name="T44" fmla="*/ 2 w 180"/>
                <a:gd name="T45" fmla="*/ 136 h 228"/>
                <a:gd name="T46" fmla="*/ 8 w 180"/>
                <a:gd name="T47" fmla="*/ 158 h 228"/>
                <a:gd name="T48" fmla="*/ 8 w 180"/>
                <a:gd name="T49" fmla="*/ 158 h 228"/>
                <a:gd name="T50" fmla="*/ 14 w 180"/>
                <a:gd name="T51" fmla="*/ 172 h 228"/>
                <a:gd name="T52" fmla="*/ 22 w 180"/>
                <a:gd name="T53" fmla="*/ 184 h 228"/>
                <a:gd name="T54" fmla="*/ 32 w 180"/>
                <a:gd name="T55" fmla="*/ 196 h 228"/>
                <a:gd name="T56" fmla="*/ 42 w 180"/>
                <a:gd name="T57" fmla="*/ 204 h 228"/>
                <a:gd name="T58" fmla="*/ 54 w 180"/>
                <a:gd name="T59" fmla="*/ 212 h 228"/>
                <a:gd name="T60" fmla="*/ 66 w 180"/>
                <a:gd name="T61" fmla="*/ 220 h 228"/>
                <a:gd name="T62" fmla="*/ 80 w 180"/>
                <a:gd name="T63" fmla="*/ 224 h 228"/>
                <a:gd name="T64" fmla="*/ 94 w 180"/>
                <a:gd name="T65" fmla="*/ 228 h 228"/>
                <a:gd name="T66" fmla="*/ 94 w 180"/>
                <a:gd name="T67" fmla="*/ 228 h 228"/>
                <a:gd name="T68" fmla="*/ 80 w 180"/>
                <a:gd name="T69" fmla="*/ 218 h 228"/>
                <a:gd name="T70" fmla="*/ 70 w 180"/>
                <a:gd name="T71" fmla="*/ 206 h 228"/>
                <a:gd name="T72" fmla="*/ 60 w 180"/>
                <a:gd name="T73" fmla="*/ 192 h 228"/>
                <a:gd name="T74" fmla="*/ 54 w 180"/>
                <a:gd name="T75" fmla="*/ 178 h 228"/>
                <a:gd name="T76" fmla="*/ 54 w 180"/>
                <a:gd name="T77" fmla="*/ 178 h 228"/>
                <a:gd name="T78" fmla="*/ 46 w 180"/>
                <a:gd name="T79" fmla="*/ 156 h 228"/>
                <a:gd name="T80" fmla="*/ 46 w 180"/>
                <a:gd name="T81" fmla="*/ 134 h 228"/>
                <a:gd name="T82" fmla="*/ 48 w 180"/>
                <a:gd name="T83" fmla="*/ 112 h 228"/>
                <a:gd name="T84" fmla="*/ 54 w 180"/>
                <a:gd name="T85" fmla="*/ 90 h 228"/>
                <a:gd name="T86" fmla="*/ 64 w 180"/>
                <a:gd name="T87" fmla="*/ 70 h 228"/>
                <a:gd name="T88" fmla="*/ 78 w 180"/>
                <a:gd name="T89" fmla="*/ 54 h 228"/>
                <a:gd name="T90" fmla="*/ 96 w 180"/>
                <a:gd name="T91" fmla="*/ 40 h 228"/>
                <a:gd name="T92" fmla="*/ 116 w 180"/>
                <a:gd name="T93" fmla="*/ 28 h 228"/>
                <a:gd name="T94" fmla="*/ 116 w 180"/>
                <a:gd name="T95" fmla="*/ 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0" h="228">
                  <a:moveTo>
                    <a:pt x="116" y="28"/>
                  </a:moveTo>
                  <a:lnTo>
                    <a:pt x="116" y="28"/>
                  </a:lnTo>
                  <a:lnTo>
                    <a:pt x="132" y="24"/>
                  </a:lnTo>
                  <a:lnTo>
                    <a:pt x="148" y="20"/>
                  </a:lnTo>
                  <a:lnTo>
                    <a:pt x="164" y="20"/>
                  </a:lnTo>
                  <a:lnTo>
                    <a:pt x="180" y="22"/>
                  </a:lnTo>
                  <a:lnTo>
                    <a:pt x="180" y="22"/>
                  </a:lnTo>
                  <a:lnTo>
                    <a:pt x="168" y="14"/>
                  </a:lnTo>
                  <a:lnTo>
                    <a:pt x="156" y="8"/>
                  </a:lnTo>
                  <a:lnTo>
                    <a:pt x="142" y="4"/>
                  </a:lnTo>
                  <a:lnTo>
                    <a:pt x="128" y="2"/>
                  </a:lnTo>
                  <a:lnTo>
                    <a:pt x="114" y="0"/>
                  </a:lnTo>
                  <a:lnTo>
                    <a:pt x="100" y="2"/>
                  </a:lnTo>
                  <a:lnTo>
                    <a:pt x="86" y="4"/>
                  </a:lnTo>
                  <a:lnTo>
                    <a:pt x="70" y="10"/>
                  </a:lnTo>
                  <a:lnTo>
                    <a:pt x="70" y="10"/>
                  </a:lnTo>
                  <a:lnTo>
                    <a:pt x="50" y="20"/>
                  </a:lnTo>
                  <a:lnTo>
                    <a:pt x="32" y="34"/>
                  </a:lnTo>
                  <a:lnTo>
                    <a:pt x="18" y="52"/>
                  </a:lnTo>
                  <a:lnTo>
                    <a:pt x="8" y="70"/>
                  </a:lnTo>
                  <a:lnTo>
                    <a:pt x="2" y="92"/>
                  </a:lnTo>
                  <a:lnTo>
                    <a:pt x="0" y="114"/>
                  </a:lnTo>
                  <a:lnTo>
                    <a:pt x="2" y="136"/>
                  </a:lnTo>
                  <a:lnTo>
                    <a:pt x="8" y="158"/>
                  </a:lnTo>
                  <a:lnTo>
                    <a:pt x="8" y="158"/>
                  </a:lnTo>
                  <a:lnTo>
                    <a:pt x="14" y="172"/>
                  </a:lnTo>
                  <a:lnTo>
                    <a:pt x="22" y="184"/>
                  </a:lnTo>
                  <a:lnTo>
                    <a:pt x="32" y="196"/>
                  </a:lnTo>
                  <a:lnTo>
                    <a:pt x="42" y="204"/>
                  </a:lnTo>
                  <a:lnTo>
                    <a:pt x="54" y="212"/>
                  </a:lnTo>
                  <a:lnTo>
                    <a:pt x="66" y="220"/>
                  </a:lnTo>
                  <a:lnTo>
                    <a:pt x="80" y="224"/>
                  </a:lnTo>
                  <a:lnTo>
                    <a:pt x="94" y="228"/>
                  </a:lnTo>
                  <a:lnTo>
                    <a:pt x="94" y="228"/>
                  </a:lnTo>
                  <a:lnTo>
                    <a:pt x="80" y="218"/>
                  </a:lnTo>
                  <a:lnTo>
                    <a:pt x="70" y="206"/>
                  </a:lnTo>
                  <a:lnTo>
                    <a:pt x="60" y="192"/>
                  </a:lnTo>
                  <a:lnTo>
                    <a:pt x="54" y="178"/>
                  </a:lnTo>
                  <a:lnTo>
                    <a:pt x="54" y="178"/>
                  </a:lnTo>
                  <a:lnTo>
                    <a:pt x="46" y="156"/>
                  </a:lnTo>
                  <a:lnTo>
                    <a:pt x="46" y="134"/>
                  </a:lnTo>
                  <a:lnTo>
                    <a:pt x="48" y="112"/>
                  </a:lnTo>
                  <a:lnTo>
                    <a:pt x="54" y="90"/>
                  </a:lnTo>
                  <a:lnTo>
                    <a:pt x="64" y="70"/>
                  </a:lnTo>
                  <a:lnTo>
                    <a:pt x="78" y="54"/>
                  </a:lnTo>
                  <a:lnTo>
                    <a:pt x="96" y="40"/>
                  </a:lnTo>
                  <a:lnTo>
                    <a:pt x="116" y="28"/>
                  </a:lnTo>
                  <a:lnTo>
                    <a:pt x="116" y="28"/>
                  </a:lnTo>
                  <a:close/>
                </a:path>
              </a:pathLst>
            </a:custGeom>
            <a:solidFill>
              <a:srgbClr val="1435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 sz="1202" dirty="0"/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auto">
            <a:xfrm>
              <a:off x="11931650" y="5418138"/>
              <a:ext cx="2359025" cy="4797425"/>
            </a:xfrm>
            <a:custGeom>
              <a:avLst/>
              <a:gdLst>
                <a:gd name="T0" fmla="*/ 6 w 1486"/>
                <a:gd name="T1" fmla="*/ 332 h 3022"/>
                <a:gd name="T2" fmla="*/ 0 w 1486"/>
                <a:gd name="T3" fmla="*/ 298 h 3022"/>
                <a:gd name="T4" fmla="*/ 2 w 1486"/>
                <a:gd name="T5" fmla="*/ 266 h 3022"/>
                <a:gd name="T6" fmla="*/ 10 w 1486"/>
                <a:gd name="T7" fmla="*/ 234 h 3022"/>
                <a:gd name="T8" fmla="*/ 24 w 1486"/>
                <a:gd name="T9" fmla="*/ 206 h 3022"/>
                <a:gd name="T10" fmla="*/ 44 w 1486"/>
                <a:gd name="T11" fmla="*/ 182 h 3022"/>
                <a:gd name="T12" fmla="*/ 68 w 1486"/>
                <a:gd name="T13" fmla="*/ 160 h 3022"/>
                <a:gd name="T14" fmla="*/ 96 w 1486"/>
                <a:gd name="T15" fmla="*/ 142 h 3022"/>
                <a:gd name="T16" fmla="*/ 128 w 1486"/>
                <a:gd name="T17" fmla="*/ 132 h 3022"/>
                <a:gd name="T18" fmla="*/ 620 w 1486"/>
                <a:gd name="T19" fmla="*/ 6 h 3022"/>
                <a:gd name="T20" fmla="*/ 654 w 1486"/>
                <a:gd name="T21" fmla="*/ 0 h 3022"/>
                <a:gd name="T22" fmla="*/ 686 w 1486"/>
                <a:gd name="T23" fmla="*/ 2 h 3022"/>
                <a:gd name="T24" fmla="*/ 718 w 1486"/>
                <a:gd name="T25" fmla="*/ 8 h 3022"/>
                <a:gd name="T26" fmla="*/ 748 w 1486"/>
                <a:gd name="T27" fmla="*/ 22 h 3022"/>
                <a:gd name="T28" fmla="*/ 774 w 1486"/>
                <a:gd name="T29" fmla="*/ 40 h 3022"/>
                <a:gd name="T30" fmla="*/ 796 w 1486"/>
                <a:gd name="T31" fmla="*/ 62 h 3022"/>
                <a:gd name="T32" fmla="*/ 812 w 1486"/>
                <a:gd name="T33" fmla="*/ 90 h 3022"/>
                <a:gd name="T34" fmla="*/ 824 w 1486"/>
                <a:gd name="T35" fmla="*/ 122 h 3022"/>
                <a:gd name="T36" fmla="*/ 1482 w 1486"/>
                <a:gd name="T37" fmla="*/ 2686 h 3022"/>
                <a:gd name="T38" fmla="*/ 1486 w 1486"/>
                <a:gd name="T39" fmla="*/ 2720 h 3022"/>
                <a:gd name="T40" fmla="*/ 1486 w 1486"/>
                <a:gd name="T41" fmla="*/ 2752 h 3022"/>
                <a:gd name="T42" fmla="*/ 1476 w 1486"/>
                <a:gd name="T43" fmla="*/ 2784 h 3022"/>
                <a:gd name="T44" fmla="*/ 1464 w 1486"/>
                <a:gd name="T45" fmla="*/ 2814 h 3022"/>
                <a:gd name="T46" fmla="*/ 1444 w 1486"/>
                <a:gd name="T47" fmla="*/ 2840 h 3022"/>
                <a:gd name="T48" fmla="*/ 1420 w 1486"/>
                <a:gd name="T49" fmla="*/ 2862 h 3022"/>
                <a:gd name="T50" fmla="*/ 1392 w 1486"/>
                <a:gd name="T51" fmla="*/ 2880 h 3022"/>
                <a:gd name="T52" fmla="*/ 1360 w 1486"/>
                <a:gd name="T53" fmla="*/ 2890 h 3022"/>
                <a:gd name="T54" fmla="*/ 868 w 1486"/>
                <a:gd name="T55" fmla="*/ 3016 h 3022"/>
                <a:gd name="T56" fmla="*/ 834 w 1486"/>
                <a:gd name="T57" fmla="*/ 3022 h 3022"/>
                <a:gd name="T58" fmla="*/ 802 w 1486"/>
                <a:gd name="T59" fmla="*/ 3020 h 3022"/>
                <a:gd name="T60" fmla="*/ 770 w 1486"/>
                <a:gd name="T61" fmla="*/ 3012 h 3022"/>
                <a:gd name="T62" fmla="*/ 740 w 1486"/>
                <a:gd name="T63" fmla="*/ 2998 h 3022"/>
                <a:gd name="T64" fmla="*/ 714 w 1486"/>
                <a:gd name="T65" fmla="*/ 2980 h 3022"/>
                <a:gd name="T66" fmla="*/ 692 w 1486"/>
                <a:gd name="T67" fmla="*/ 2956 h 3022"/>
                <a:gd name="T68" fmla="*/ 674 w 1486"/>
                <a:gd name="T69" fmla="*/ 2928 h 3022"/>
                <a:gd name="T70" fmla="*/ 662 w 1486"/>
                <a:gd name="T71" fmla="*/ 2896 h 3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86" h="3022">
                  <a:moveTo>
                    <a:pt x="6" y="332"/>
                  </a:moveTo>
                  <a:lnTo>
                    <a:pt x="6" y="332"/>
                  </a:lnTo>
                  <a:lnTo>
                    <a:pt x="2" y="316"/>
                  </a:lnTo>
                  <a:lnTo>
                    <a:pt x="0" y="298"/>
                  </a:lnTo>
                  <a:lnTo>
                    <a:pt x="0" y="282"/>
                  </a:lnTo>
                  <a:lnTo>
                    <a:pt x="2" y="266"/>
                  </a:lnTo>
                  <a:lnTo>
                    <a:pt x="6" y="250"/>
                  </a:lnTo>
                  <a:lnTo>
                    <a:pt x="10" y="234"/>
                  </a:lnTo>
                  <a:lnTo>
                    <a:pt x="16" y="220"/>
                  </a:lnTo>
                  <a:lnTo>
                    <a:pt x="24" y="206"/>
                  </a:lnTo>
                  <a:lnTo>
                    <a:pt x="34" y="194"/>
                  </a:lnTo>
                  <a:lnTo>
                    <a:pt x="44" y="182"/>
                  </a:lnTo>
                  <a:lnTo>
                    <a:pt x="56" y="170"/>
                  </a:lnTo>
                  <a:lnTo>
                    <a:pt x="68" y="160"/>
                  </a:lnTo>
                  <a:lnTo>
                    <a:pt x="82" y="150"/>
                  </a:lnTo>
                  <a:lnTo>
                    <a:pt x="96" y="142"/>
                  </a:lnTo>
                  <a:lnTo>
                    <a:pt x="112" y="136"/>
                  </a:lnTo>
                  <a:lnTo>
                    <a:pt x="128" y="132"/>
                  </a:lnTo>
                  <a:lnTo>
                    <a:pt x="620" y="6"/>
                  </a:lnTo>
                  <a:lnTo>
                    <a:pt x="620" y="6"/>
                  </a:lnTo>
                  <a:lnTo>
                    <a:pt x="636" y="2"/>
                  </a:lnTo>
                  <a:lnTo>
                    <a:pt x="654" y="0"/>
                  </a:lnTo>
                  <a:lnTo>
                    <a:pt x="670" y="0"/>
                  </a:lnTo>
                  <a:lnTo>
                    <a:pt x="686" y="2"/>
                  </a:lnTo>
                  <a:lnTo>
                    <a:pt x="702" y="4"/>
                  </a:lnTo>
                  <a:lnTo>
                    <a:pt x="718" y="8"/>
                  </a:lnTo>
                  <a:lnTo>
                    <a:pt x="734" y="14"/>
                  </a:lnTo>
                  <a:lnTo>
                    <a:pt x="748" y="22"/>
                  </a:lnTo>
                  <a:lnTo>
                    <a:pt x="760" y="30"/>
                  </a:lnTo>
                  <a:lnTo>
                    <a:pt x="774" y="40"/>
                  </a:lnTo>
                  <a:lnTo>
                    <a:pt x="786" y="50"/>
                  </a:lnTo>
                  <a:lnTo>
                    <a:pt x="796" y="62"/>
                  </a:lnTo>
                  <a:lnTo>
                    <a:pt x="804" y="76"/>
                  </a:lnTo>
                  <a:lnTo>
                    <a:pt x="812" y="90"/>
                  </a:lnTo>
                  <a:lnTo>
                    <a:pt x="820" y="106"/>
                  </a:lnTo>
                  <a:lnTo>
                    <a:pt x="824" y="122"/>
                  </a:lnTo>
                  <a:lnTo>
                    <a:pt x="1482" y="2686"/>
                  </a:lnTo>
                  <a:lnTo>
                    <a:pt x="1482" y="2686"/>
                  </a:lnTo>
                  <a:lnTo>
                    <a:pt x="1486" y="2702"/>
                  </a:lnTo>
                  <a:lnTo>
                    <a:pt x="1486" y="2720"/>
                  </a:lnTo>
                  <a:lnTo>
                    <a:pt x="1486" y="2736"/>
                  </a:lnTo>
                  <a:lnTo>
                    <a:pt x="1486" y="2752"/>
                  </a:lnTo>
                  <a:lnTo>
                    <a:pt x="1482" y="2768"/>
                  </a:lnTo>
                  <a:lnTo>
                    <a:pt x="1476" y="2784"/>
                  </a:lnTo>
                  <a:lnTo>
                    <a:pt x="1470" y="2798"/>
                  </a:lnTo>
                  <a:lnTo>
                    <a:pt x="1464" y="2814"/>
                  </a:lnTo>
                  <a:lnTo>
                    <a:pt x="1454" y="2826"/>
                  </a:lnTo>
                  <a:lnTo>
                    <a:pt x="1444" y="2840"/>
                  </a:lnTo>
                  <a:lnTo>
                    <a:pt x="1432" y="2852"/>
                  </a:lnTo>
                  <a:lnTo>
                    <a:pt x="1420" y="2862"/>
                  </a:lnTo>
                  <a:lnTo>
                    <a:pt x="1406" y="2872"/>
                  </a:lnTo>
                  <a:lnTo>
                    <a:pt x="1392" y="2880"/>
                  </a:lnTo>
                  <a:lnTo>
                    <a:pt x="1376" y="2886"/>
                  </a:lnTo>
                  <a:lnTo>
                    <a:pt x="1360" y="2890"/>
                  </a:lnTo>
                  <a:lnTo>
                    <a:pt x="868" y="3016"/>
                  </a:lnTo>
                  <a:lnTo>
                    <a:pt x="868" y="3016"/>
                  </a:lnTo>
                  <a:lnTo>
                    <a:pt x="852" y="3020"/>
                  </a:lnTo>
                  <a:lnTo>
                    <a:pt x="834" y="3022"/>
                  </a:lnTo>
                  <a:lnTo>
                    <a:pt x="818" y="3022"/>
                  </a:lnTo>
                  <a:lnTo>
                    <a:pt x="802" y="3020"/>
                  </a:lnTo>
                  <a:lnTo>
                    <a:pt x="786" y="3018"/>
                  </a:lnTo>
                  <a:lnTo>
                    <a:pt x="770" y="3012"/>
                  </a:lnTo>
                  <a:lnTo>
                    <a:pt x="754" y="3006"/>
                  </a:lnTo>
                  <a:lnTo>
                    <a:pt x="740" y="2998"/>
                  </a:lnTo>
                  <a:lnTo>
                    <a:pt x="726" y="2990"/>
                  </a:lnTo>
                  <a:lnTo>
                    <a:pt x="714" y="2980"/>
                  </a:lnTo>
                  <a:lnTo>
                    <a:pt x="702" y="2968"/>
                  </a:lnTo>
                  <a:lnTo>
                    <a:pt x="692" y="2956"/>
                  </a:lnTo>
                  <a:lnTo>
                    <a:pt x="682" y="2942"/>
                  </a:lnTo>
                  <a:lnTo>
                    <a:pt x="674" y="2928"/>
                  </a:lnTo>
                  <a:lnTo>
                    <a:pt x="668" y="2912"/>
                  </a:lnTo>
                  <a:lnTo>
                    <a:pt x="662" y="2896"/>
                  </a:lnTo>
                  <a:lnTo>
                    <a:pt x="6" y="3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 sz="1202" dirty="0"/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12341225" y="5738813"/>
              <a:ext cx="361950" cy="361950"/>
            </a:xfrm>
            <a:custGeom>
              <a:avLst/>
              <a:gdLst>
                <a:gd name="T0" fmla="*/ 196 w 228"/>
                <a:gd name="T1" fmla="*/ 34 h 228"/>
                <a:gd name="T2" fmla="*/ 196 w 228"/>
                <a:gd name="T3" fmla="*/ 34 h 228"/>
                <a:gd name="T4" fmla="*/ 178 w 228"/>
                <a:gd name="T5" fmla="*/ 20 h 228"/>
                <a:gd name="T6" fmla="*/ 158 w 228"/>
                <a:gd name="T7" fmla="*/ 8 h 228"/>
                <a:gd name="T8" fmla="*/ 138 w 228"/>
                <a:gd name="T9" fmla="*/ 2 h 228"/>
                <a:gd name="T10" fmla="*/ 116 w 228"/>
                <a:gd name="T11" fmla="*/ 0 h 228"/>
                <a:gd name="T12" fmla="*/ 94 w 228"/>
                <a:gd name="T13" fmla="*/ 2 h 228"/>
                <a:gd name="T14" fmla="*/ 72 w 228"/>
                <a:gd name="T15" fmla="*/ 8 h 228"/>
                <a:gd name="T16" fmla="*/ 52 w 228"/>
                <a:gd name="T17" fmla="*/ 18 h 228"/>
                <a:gd name="T18" fmla="*/ 34 w 228"/>
                <a:gd name="T19" fmla="*/ 32 h 228"/>
                <a:gd name="T20" fmla="*/ 34 w 228"/>
                <a:gd name="T21" fmla="*/ 32 h 228"/>
                <a:gd name="T22" fmla="*/ 20 w 228"/>
                <a:gd name="T23" fmla="*/ 50 h 228"/>
                <a:gd name="T24" fmla="*/ 8 w 228"/>
                <a:gd name="T25" fmla="*/ 70 h 228"/>
                <a:gd name="T26" fmla="*/ 2 w 228"/>
                <a:gd name="T27" fmla="*/ 92 h 228"/>
                <a:gd name="T28" fmla="*/ 0 w 228"/>
                <a:gd name="T29" fmla="*/ 112 h 228"/>
                <a:gd name="T30" fmla="*/ 2 w 228"/>
                <a:gd name="T31" fmla="*/ 134 h 228"/>
                <a:gd name="T32" fmla="*/ 8 w 228"/>
                <a:gd name="T33" fmla="*/ 156 h 228"/>
                <a:gd name="T34" fmla="*/ 18 w 228"/>
                <a:gd name="T35" fmla="*/ 176 h 228"/>
                <a:gd name="T36" fmla="*/ 32 w 228"/>
                <a:gd name="T37" fmla="*/ 194 h 228"/>
                <a:gd name="T38" fmla="*/ 32 w 228"/>
                <a:gd name="T39" fmla="*/ 194 h 228"/>
                <a:gd name="T40" fmla="*/ 50 w 228"/>
                <a:gd name="T41" fmla="*/ 210 h 228"/>
                <a:gd name="T42" fmla="*/ 70 w 228"/>
                <a:gd name="T43" fmla="*/ 220 h 228"/>
                <a:gd name="T44" fmla="*/ 92 w 228"/>
                <a:gd name="T45" fmla="*/ 226 h 228"/>
                <a:gd name="T46" fmla="*/ 112 w 228"/>
                <a:gd name="T47" fmla="*/ 228 h 228"/>
                <a:gd name="T48" fmla="*/ 134 w 228"/>
                <a:gd name="T49" fmla="*/ 226 h 228"/>
                <a:gd name="T50" fmla="*/ 156 w 228"/>
                <a:gd name="T51" fmla="*/ 220 h 228"/>
                <a:gd name="T52" fmla="*/ 176 w 228"/>
                <a:gd name="T53" fmla="*/ 210 h 228"/>
                <a:gd name="T54" fmla="*/ 194 w 228"/>
                <a:gd name="T55" fmla="*/ 196 h 228"/>
                <a:gd name="T56" fmla="*/ 194 w 228"/>
                <a:gd name="T57" fmla="*/ 196 h 228"/>
                <a:gd name="T58" fmla="*/ 210 w 228"/>
                <a:gd name="T59" fmla="*/ 178 h 228"/>
                <a:gd name="T60" fmla="*/ 220 w 228"/>
                <a:gd name="T61" fmla="*/ 158 h 228"/>
                <a:gd name="T62" fmla="*/ 226 w 228"/>
                <a:gd name="T63" fmla="*/ 138 h 228"/>
                <a:gd name="T64" fmla="*/ 228 w 228"/>
                <a:gd name="T65" fmla="*/ 116 h 228"/>
                <a:gd name="T66" fmla="*/ 226 w 228"/>
                <a:gd name="T67" fmla="*/ 94 h 228"/>
                <a:gd name="T68" fmla="*/ 220 w 228"/>
                <a:gd name="T69" fmla="*/ 72 h 228"/>
                <a:gd name="T70" fmla="*/ 210 w 228"/>
                <a:gd name="T71" fmla="*/ 52 h 228"/>
                <a:gd name="T72" fmla="*/ 196 w 228"/>
                <a:gd name="T73" fmla="*/ 34 h 228"/>
                <a:gd name="T74" fmla="*/ 196 w 228"/>
                <a:gd name="T75" fmla="*/ 34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8" h="228">
                  <a:moveTo>
                    <a:pt x="196" y="34"/>
                  </a:moveTo>
                  <a:lnTo>
                    <a:pt x="196" y="34"/>
                  </a:lnTo>
                  <a:lnTo>
                    <a:pt x="178" y="20"/>
                  </a:lnTo>
                  <a:lnTo>
                    <a:pt x="158" y="8"/>
                  </a:lnTo>
                  <a:lnTo>
                    <a:pt x="138" y="2"/>
                  </a:lnTo>
                  <a:lnTo>
                    <a:pt x="116" y="0"/>
                  </a:lnTo>
                  <a:lnTo>
                    <a:pt x="94" y="2"/>
                  </a:lnTo>
                  <a:lnTo>
                    <a:pt x="72" y="8"/>
                  </a:lnTo>
                  <a:lnTo>
                    <a:pt x="52" y="18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20" y="50"/>
                  </a:lnTo>
                  <a:lnTo>
                    <a:pt x="8" y="70"/>
                  </a:lnTo>
                  <a:lnTo>
                    <a:pt x="2" y="92"/>
                  </a:lnTo>
                  <a:lnTo>
                    <a:pt x="0" y="112"/>
                  </a:lnTo>
                  <a:lnTo>
                    <a:pt x="2" y="134"/>
                  </a:lnTo>
                  <a:lnTo>
                    <a:pt x="8" y="156"/>
                  </a:lnTo>
                  <a:lnTo>
                    <a:pt x="18" y="176"/>
                  </a:lnTo>
                  <a:lnTo>
                    <a:pt x="32" y="194"/>
                  </a:lnTo>
                  <a:lnTo>
                    <a:pt x="32" y="194"/>
                  </a:lnTo>
                  <a:lnTo>
                    <a:pt x="50" y="210"/>
                  </a:lnTo>
                  <a:lnTo>
                    <a:pt x="70" y="220"/>
                  </a:lnTo>
                  <a:lnTo>
                    <a:pt x="92" y="226"/>
                  </a:lnTo>
                  <a:lnTo>
                    <a:pt x="112" y="228"/>
                  </a:lnTo>
                  <a:lnTo>
                    <a:pt x="134" y="226"/>
                  </a:lnTo>
                  <a:lnTo>
                    <a:pt x="156" y="220"/>
                  </a:lnTo>
                  <a:lnTo>
                    <a:pt x="176" y="210"/>
                  </a:lnTo>
                  <a:lnTo>
                    <a:pt x="194" y="196"/>
                  </a:lnTo>
                  <a:lnTo>
                    <a:pt x="194" y="196"/>
                  </a:lnTo>
                  <a:lnTo>
                    <a:pt x="210" y="178"/>
                  </a:lnTo>
                  <a:lnTo>
                    <a:pt x="220" y="158"/>
                  </a:lnTo>
                  <a:lnTo>
                    <a:pt x="226" y="138"/>
                  </a:lnTo>
                  <a:lnTo>
                    <a:pt x="228" y="116"/>
                  </a:lnTo>
                  <a:lnTo>
                    <a:pt x="226" y="94"/>
                  </a:lnTo>
                  <a:lnTo>
                    <a:pt x="220" y="72"/>
                  </a:lnTo>
                  <a:lnTo>
                    <a:pt x="210" y="52"/>
                  </a:lnTo>
                  <a:lnTo>
                    <a:pt x="196" y="34"/>
                  </a:lnTo>
                  <a:lnTo>
                    <a:pt x="196" y="34"/>
                  </a:lnTo>
                  <a:close/>
                </a:path>
              </a:pathLst>
            </a:custGeom>
            <a:solidFill>
              <a:srgbClr val="1E48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 sz="1202" dirty="0"/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12341225" y="5738813"/>
              <a:ext cx="222250" cy="361950"/>
            </a:xfrm>
            <a:custGeom>
              <a:avLst/>
              <a:gdLst>
                <a:gd name="T0" fmla="*/ 84 w 140"/>
                <a:gd name="T1" fmla="*/ 32 h 228"/>
                <a:gd name="T2" fmla="*/ 84 w 140"/>
                <a:gd name="T3" fmla="*/ 32 h 228"/>
                <a:gd name="T4" fmla="*/ 96 w 140"/>
                <a:gd name="T5" fmla="*/ 22 h 228"/>
                <a:gd name="T6" fmla="*/ 110 w 140"/>
                <a:gd name="T7" fmla="*/ 14 h 228"/>
                <a:gd name="T8" fmla="*/ 124 w 140"/>
                <a:gd name="T9" fmla="*/ 8 h 228"/>
                <a:gd name="T10" fmla="*/ 140 w 140"/>
                <a:gd name="T11" fmla="*/ 2 h 228"/>
                <a:gd name="T12" fmla="*/ 140 w 140"/>
                <a:gd name="T13" fmla="*/ 2 h 228"/>
                <a:gd name="T14" fmla="*/ 126 w 140"/>
                <a:gd name="T15" fmla="*/ 0 h 228"/>
                <a:gd name="T16" fmla="*/ 112 w 140"/>
                <a:gd name="T17" fmla="*/ 0 h 228"/>
                <a:gd name="T18" fmla="*/ 98 w 140"/>
                <a:gd name="T19" fmla="*/ 0 h 228"/>
                <a:gd name="T20" fmla="*/ 84 w 140"/>
                <a:gd name="T21" fmla="*/ 4 h 228"/>
                <a:gd name="T22" fmla="*/ 70 w 140"/>
                <a:gd name="T23" fmla="*/ 8 h 228"/>
                <a:gd name="T24" fmla="*/ 58 w 140"/>
                <a:gd name="T25" fmla="*/ 14 h 228"/>
                <a:gd name="T26" fmla="*/ 46 w 140"/>
                <a:gd name="T27" fmla="*/ 22 h 228"/>
                <a:gd name="T28" fmla="*/ 34 w 140"/>
                <a:gd name="T29" fmla="*/ 32 h 228"/>
                <a:gd name="T30" fmla="*/ 34 w 140"/>
                <a:gd name="T31" fmla="*/ 32 h 228"/>
                <a:gd name="T32" fmla="*/ 20 w 140"/>
                <a:gd name="T33" fmla="*/ 50 h 228"/>
                <a:gd name="T34" fmla="*/ 8 w 140"/>
                <a:gd name="T35" fmla="*/ 70 h 228"/>
                <a:gd name="T36" fmla="*/ 2 w 140"/>
                <a:gd name="T37" fmla="*/ 92 h 228"/>
                <a:gd name="T38" fmla="*/ 0 w 140"/>
                <a:gd name="T39" fmla="*/ 112 h 228"/>
                <a:gd name="T40" fmla="*/ 2 w 140"/>
                <a:gd name="T41" fmla="*/ 134 h 228"/>
                <a:gd name="T42" fmla="*/ 8 w 140"/>
                <a:gd name="T43" fmla="*/ 156 h 228"/>
                <a:gd name="T44" fmla="*/ 18 w 140"/>
                <a:gd name="T45" fmla="*/ 176 h 228"/>
                <a:gd name="T46" fmla="*/ 32 w 140"/>
                <a:gd name="T47" fmla="*/ 194 h 228"/>
                <a:gd name="T48" fmla="*/ 32 w 140"/>
                <a:gd name="T49" fmla="*/ 194 h 228"/>
                <a:gd name="T50" fmla="*/ 44 w 140"/>
                <a:gd name="T51" fmla="*/ 204 h 228"/>
                <a:gd name="T52" fmla="*/ 56 w 140"/>
                <a:gd name="T53" fmla="*/ 212 h 228"/>
                <a:gd name="T54" fmla="*/ 68 w 140"/>
                <a:gd name="T55" fmla="*/ 220 h 228"/>
                <a:gd name="T56" fmla="*/ 82 w 140"/>
                <a:gd name="T57" fmla="*/ 224 h 228"/>
                <a:gd name="T58" fmla="*/ 96 w 140"/>
                <a:gd name="T59" fmla="*/ 228 h 228"/>
                <a:gd name="T60" fmla="*/ 110 w 140"/>
                <a:gd name="T61" fmla="*/ 228 h 228"/>
                <a:gd name="T62" fmla="*/ 124 w 140"/>
                <a:gd name="T63" fmla="*/ 228 h 228"/>
                <a:gd name="T64" fmla="*/ 138 w 140"/>
                <a:gd name="T65" fmla="*/ 226 h 228"/>
                <a:gd name="T66" fmla="*/ 138 w 140"/>
                <a:gd name="T67" fmla="*/ 226 h 228"/>
                <a:gd name="T68" fmla="*/ 122 w 140"/>
                <a:gd name="T69" fmla="*/ 222 h 228"/>
                <a:gd name="T70" fmla="*/ 108 w 140"/>
                <a:gd name="T71" fmla="*/ 214 h 228"/>
                <a:gd name="T72" fmla="*/ 94 w 140"/>
                <a:gd name="T73" fmla="*/ 206 h 228"/>
                <a:gd name="T74" fmla="*/ 82 w 140"/>
                <a:gd name="T75" fmla="*/ 194 h 228"/>
                <a:gd name="T76" fmla="*/ 82 w 140"/>
                <a:gd name="T77" fmla="*/ 194 h 228"/>
                <a:gd name="T78" fmla="*/ 68 w 140"/>
                <a:gd name="T79" fmla="*/ 176 h 228"/>
                <a:gd name="T80" fmla="*/ 58 w 140"/>
                <a:gd name="T81" fmla="*/ 156 h 228"/>
                <a:gd name="T82" fmla="*/ 52 w 140"/>
                <a:gd name="T83" fmla="*/ 136 h 228"/>
                <a:gd name="T84" fmla="*/ 50 w 140"/>
                <a:gd name="T85" fmla="*/ 114 h 228"/>
                <a:gd name="T86" fmla="*/ 52 w 140"/>
                <a:gd name="T87" fmla="*/ 92 h 228"/>
                <a:gd name="T88" fmla="*/ 58 w 140"/>
                <a:gd name="T89" fmla="*/ 70 h 228"/>
                <a:gd name="T90" fmla="*/ 68 w 140"/>
                <a:gd name="T91" fmla="*/ 50 h 228"/>
                <a:gd name="T92" fmla="*/ 84 w 140"/>
                <a:gd name="T93" fmla="*/ 32 h 228"/>
                <a:gd name="T94" fmla="*/ 84 w 140"/>
                <a:gd name="T95" fmla="*/ 3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0" h="228">
                  <a:moveTo>
                    <a:pt x="84" y="32"/>
                  </a:moveTo>
                  <a:lnTo>
                    <a:pt x="84" y="32"/>
                  </a:lnTo>
                  <a:lnTo>
                    <a:pt x="96" y="22"/>
                  </a:lnTo>
                  <a:lnTo>
                    <a:pt x="110" y="14"/>
                  </a:lnTo>
                  <a:lnTo>
                    <a:pt x="124" y="8"/>
                  </a:lnTo>
                  <a:lnTo>
                    <a:pt x="140" y="2"/>
                  </a:lnTo>
                  <a:lnTo>
                    <a:pt x="140" y="2"/>
                  </a:lnTo>
                  <a:lnTo>
                    <a:pt x="126" y="0"/>
                  </a:lnTo>
                  <a:lnTo>
                    <a:pt x="112" y="0"/>
                  </a:lnTo>
                  <a:lnTo>
                    <a:pt x="98" y="0"/>
                  </a:lnTo>
                  <a:lnTo>
                    <a:pt x="84" y="4"/>
                  </a:lnTo>
                  <a:lnTo>
                    <a:pt x="70" y="8"/>
                  </a:lnTo>
                  <a:lnTo>
                    <a:pt x="58" y="14"/>
                  </a:lnTo>
                  <a:lnTo>
                    <a:pt x="46" y="22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20" y="50"/>
                  </a:lnTo>
                  <a:lnTo>
                    <a:pt x="8" y="70"/>
                  </a:lnTo>
                  <a:lnTo>
                    <a:pt x="2" y="92"/>
                  </a:lnTo>
                  <a:lnTo>
                    <a:pt x="0" y="112"/>
                  </a:lnTo>
                  <a:lnTo>
                    <a:pt x="2" y="134"/>
                  </a:lnTo>
                  <a:lnTo>
                    <a:pt x="8" y="156"/>
                  </a:lnTo>
                  <a:lnTo>
                    <a:pt x="18" y="176"/>
                  </a:lnTo>
                  <a:lnTo>
                    <a:pt x="32" y="194"/>
                  </a:lnTo>
                  <a:lnTo>
                    <a:pt x="32" y="194"/>
                  </a:lnTo>
                  <a:lnTo>
                    <a:pt x="44" y="204"/>
                  </a:lnTo>
                  <a:lnTo>
                    <a:pt x="56" y="212"/>
                  </a:lnTo>
                  <a:lnTo>
                    <a:pt x="68" y="220"/>
                  </a:lnTo>
                  <a:lnTo>
                    <a:pt x="82" y="224"/>
                  </a:lnTo>
                  <a:lnTo>
                    <a:pt x="96" y="228"/>
                  </a:lnTo>
                  <a:lnTo>
                    <a:pt x="110" y="228"/>
                  </a:lnTo>
                  <a:lnTo>
                    <a:pt x="124" y="228"/>
                  </a:lnTo>
                  <a:lnTo>
                    <a:pt x="138" y="226"/>
                  </a:lnTo>
                  <a:lnTo>
                    <a:pt x="138" y="226"/>
                  </a:lnTo>
                  <a:lnTo>
                    <a:pt x="122" y="222"/>
                  </a:lnTo>
                  <a:lnTo>
                    <a:pt x="108" y="214"/>
                  </a:lnTo>
                  <a:lnTo>
                    <a:pt x="94" y="206"/>
                  </a:lnTo>
                  <a:lnTo>
                    <a:pt x="82" y="194"/>
                  </a:lnTo>
                  <a:lnTo>
                    <a:pt x="82" y="194"/>
                  </a:lnTo>
                  <a:lnTo>
                    <a:pt x="68" y="176"/>
                  </a:lnTo>
                  <a:lnTo>
                    <a:pt x="58" y="156"/>
                  </a:lnTo>
                  <a:lnTo>
                    <a:pt x="52" y="136"/>
                  </a:lnTo>
                  <a:lnTo>
                    <a:pt x="50" y="114"/>
                  </a:lnTo>
                  <a:lnTo>
                    <a:pt x="52" y="92"/>
                  </a:lnTo>
                  <a:lnTo>
                    <a:pt x="58" y="70"/>
                  </a:lnTo>
                  <a:lnTo>
                    <a:pt x="68" y="50"/>
                  </a:lnTo>
                  <a:lnTo>
                    <a:pt x="84" y="32"/>
                  </a:lnTo>
                  <a:lnTo>
                    <a:pt x="84" y="32"/>
                  </a:lnTo>
                  <a:close/>
                </a:path>
              </a:pathLst>
            </a:custGeom>
            <a:solidFill>
              <a:srgbClr val="1435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 sz="1202" dirty="0"/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12728575" y="4872038"/>
              <a:ext cx="3695700" cy="4378325"/>
            </a:xfrm>
            <a:custGeom>
              <a:avLst/>
              <a:gdLst>
                <a:gd name="T0" fmla="*/ 32 w 2328"/>
                <a:gd name="T1" fmla="*/ 572 h 2758"/>
                <a:gd name="T2" fmla="*/ 16 w 2328"/>
                <a:gd name="T3" fmla="*/ 544 h 2758"/>
                <a:gd name="T4" fmla="*/ 4 w 2328"/>
                <a:gd name="T5" fmla="*/ 512 h 2758"/>
                <a:gd name="T6" fmla="*/ 0 w 2328"/>
                <a:gd name="T7" fmla="*/ 480 h 2758"/>
                <a:gd name="T8" fmla="*/ 2 w 2328"/>
                <a:gd name="T9" fmla="*/ 448 h 2758"/>
                <a:gd name="T10" fmla="*/ 10 w 2328"/>
                <a:gd name="T11" fmla="*/ 418 h 2758"/>
                <a:gd name="T12" fmla="*/ 24 w 2328"/>
                <a:gd name="T13" fmla="*/ 388 h 2758"/>
                <a:gd name="T14" fmla="*/ 44 w 2328"/>
                <a:gd name="T15" fmla="*/ 362 h 2758"/>
                <a:gd name="T16" fmla="*/ 70 w 2328"/>
                <a:gd name="T17" fmla="*/ 340 h 2758"/>
                <a:gd name="T18" fmla="*/ 476 w 2328"/>
                <a:gd name="T19" fmla="*/ 36 h 2758"/>
                <a:gd name="T20" fmla="*/ 506 w 2328"/>
                <a:gd name="T21" fmla="*/ 18 h 2758"/>
                <a:gd name="T22" fmla="*/ 536 w 2328"/>
                <a:gd name="T23" fmla="*/ 6 h 2758"/>
                <a:gd name="T24" fmla="*/ 568 w 2328"/>
                <a:gd name="T25" fmla="*/ 2 h 2758"/>
                <a:gd name="T26" fmla="*/ 600 w 2328"/>
                <a:gd name="T27" fmla="*/ 2 h 2758"/>
                <a:gd name="T28" fmla="*/ 630 w 2328"/>
                <a:gd name="T29" fmla="*/ 8 h 2758"/>
                <a:gd name="T30" fmla="*/ 660 w 2328"/>
                <a:gd name="T31" fmla="*/ 22 h 2758"/>
                <a:gd name="T32" fmla="*/ 686 w 2328"/>
                <a:gd name="T33" fmla="*/ 40 h 2758"/>
                <a:gd name="T34" fmla="*/ 710 w 2328"/>
                <a:gd name="T35" fmla="*/ 66 h 2758"/>
                <a:gd name="T36" fmla="*/ 2294 w 2328"/>
                <a:gd name="T37" fmla="*/ 2184 h 2758"/>
                <a:gd name="T38" fmla="*/ 2312 w 2328"/>
                <a:gd name="T39" fmla="*/ 2214 h 2758"/>
                <a:gd name="T40" fmla="*/ 2324 w 2328"/>
                <a:gd name="T41" fmla="*/ 2246 h 2758"/>
                <a:gd name="T42" fmla="*/ 2328 w 2328"/>
                <a:gd name="T43" fmla="*/ 2278 h 2758"/>
                <a:gd name="T44" fmla="*/ 2326 w 2328"/>
                <a:gd name="T45" fmla="*/ 2310 h 2758"/>
                <a:gd name="T46" fmla="*/ 2318 w 2328"/>
                <a:gd name="T47" fmla="*/ 2342 h 2758"/>
                <a:gd name="T48" fmla="*/ 2304 w 2328"/>
                <a:gd name="T49" fmla="*/ 2372 h 2758"/>
                <a:gd name="T50" fmla="*/ 2286 w 2328"/>
                <a:gd name="T51" fmla="*/ 2398 h 2758"/>
                <a:gd name="T52" fmla="*/ 2260 w 2328"/>
                <a:gd name="T53" fmla="*/ 2422 h 2758"/>
                <a:gd name="T54" fmla="*/ 1854 w 2328"/>
                <a:gd name="T55" fmla="*/ 2726 h 2758"/>
                <a:gd name="T56" fmla="*/ 1824 w 2328"/>
                <a:gd name="T57" fmla="*/ 2742 h 2758"/>
                <a:gd name="T58" fmla="*/ 1794 w 2328"/>
                <a:gd name="T59" fmla="*/ 2754 h 2758"/>
                <a:gd name="T60" fmla="*/ 1762 w 2328"/>
                <a:gd name="T61" fmla="*/ 2758 h 2758"/>
                <a:gd name="T62" fmla="*/ 1728 w 2328"/>
                <a:gd name="T63" fmla="*/ 2758 h 2758"/>
                <a:gd name="T64" fmla="*/ 1698 w 2328"/>
                <a:gd name="T65" fmla="*/ 2750 h 2758"/>
                <a:gd name="T66" fmla="*/ 1668 w 2328"/>
                <a:gd name="T67" fmla="*/ 2736 h 2758"/>
                <a:gd name="T68" fmla="*/ 1640 w 2328"/>
                <a:gd name="T69" fmla="*/ 2716 h 2758"/>
                <a:gd name="T70" fmla="*/ 1618 w 2328"/>
                <a:gd name="T71" fmla="*/ 2692 h 2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28" h="2758">
                  <a:moveTo>
                    <a:pt x="32" y="572"/>
                  </a:moveTo>
                  <a:lnTo>
                    <a:pt x="32" y="572"/>
                  </a:lnTo>
                  <a:lnTo>
                    <a:pt x="24" y="558"/>
                  </a:lnTo>
                  <a:lnTo>
                    <a:pt x="16" y="544"/>
                  </a:lnTo>
                  <a:lnTo>
                    <a:pt x="8" y="528"/>
                  </a:lnTo>
                  <a:lnTo>
                    <a:pt x="4" y="512"/>
                  </a:lnTo>
                  <a:lnTo>
                    <a:pt x="2" y="496"/>
                  </a:lnTo>
                  <a:lnTo>
                    <a:pt x="0" y="480"/>
                  </a:lnTo>
                  <a:lnTo>
                    <a:pt x="0" y="464"/>
                  </a:lnTo>
                  <a:lnTo>
                    <a:pt x="2" y="448"/>
                  </a:lnTo>
                  <a:lnTo>
                    <a:pt x="6" y="434"/>
                  </a:lnTo>
                  <a:lnTo>
                    <a:pt x="10" y="418"/>
                  </a:lnTo>
                  <a:lnTo>
                    <a:pt x="18" y="404"/>
                  </a:lnTo>
                  <a:lnTo>
                    <a:pt x="24" y="388"/>
                  </a:lnTo>
                  <a:lnTo>
                    <a:pt x="34" y="376"/>
                  </a:lnTo>
                  <a:lnTo>
                    <a:pt x="44" y="362"/>
                  </a:lnTo>
                  <a:lnTo>
                    <a:pt x="56" y="350"/>
                  </a:lnTo>
                  <a:lnTo>
                    <a:pt x="70" y="340"/>
                  </a:lnTo>
                  <a:lnTo>
                    <a:pt x="476" y="36"/>
                  </a:lnTo>
                  <a:lnTo>
                    <a:pt x="476" y="36"/>
                  </a:lnTo>
                  <a:lnTo>
                    <a:pt x="490" y="26"/>
                  </a:lnTo>
                  <a:lnTo>
                    <a:pt x="506" y="18"/>
                  </a:lnTo>
                  <a:lnTo>
                    <a:pt x="520" y="12"/>
                  </a:lnTo>
                  <a:lnTo>
                    <a:pt x="536" y="6"/>
                  </a:lnTo>
                  <a:lnTo>
                    <a:pt x="552" y="4"/>
                  </a:lnTo>
                  <a:lnTo>
                    <a:pt x="568" y="2"/>
                  </a:lnTo>
                  <a:lnTo>
                    <a:pt x="584" y="0"/>
                  </a:lnTo>
                  <a:lnTo>
                    <a:pt x="600" y="2"/>
                  </a:lnTo>
                  <a:lnTo>
                    <a:pt x="616" y="4"/>
                  </a:lnTo>
                  <a:lnTo>
                    <a:pt x="630" y="8"/>
                  </a:lnTo>
                  <a:lnTo>
                    <a:pt x="646" y="14"/>
                  </a:lnTo>
                  <a:lnTo>
                    <a:pt x="660" y="22"/>
                  </a:lnTo>
                  <a:lnTo>
                    <a:pt x="674" y="30"/>
                  </a:lnTo>
                  <a:lnTo>
                    <a:pt x="686" y="40"/>
                  </a:lnTo>
                  <a:lnTo>
                    <a:pt x="698" y="52"/>
                  </a:lnTo>
                  <a:lnTo>
                    <a:pt x="710" y="66"/>
                  </a:lnTo>
                  <a:lnTo>
                    <a:pt x="2294" y="2184"/>
                  </a:lnTo>
                  <a:lnTo>
                    <a:pt x="2294" y="2184"/>
                  </a:lnTo>
                  <a:lnTo>
                    <a:pt x="2304" y="2200"/>
                  </a:lnTo>
                  <a:lnTo>
                    <a:pt x="2312" y="2214"/>
                  </a:lnTo>
                  <a:lnTo>
                    <a:pt x="2318" y="2230"/>
                  </a:lnTo>
                  <a:lnTo>
                    <a:pt x="2324" y="2246"/>
                  </a:lnTo>
                  <a:lnTo>
                    <a:pt x="2326" y="2262"/>
                  </a:lnTo>
                  <a:lnTo>
                    <a:pt x="2328" y="2278"/>
                  </a:lnTo>
                  <a:lnTo>
                    <a:pt x="2328" y="2294"/>
                  </a:lnTo>
                  <a:lnTo>
                    <a:pt x="2326" y="2310"/>
                  </a:lnTo>
                  <a:lnTo>
                    <a:pt x="2322" y="2326"/>
                  </a:lnTo>
                  <a:lnTo>
                    <a:pt x="2318" y="2342"/>
                  </a:lnTo>
                  <a:lnTo>
                    <a:pt x="2312" y="2358"/>
                  </a:lnTo>
                  <a:lnTo>
                    <a:pt x="2304" y="2372"/>
                  </a:lnTo>
                  <a:lnTo>
                    <a:pt x="2296" y="2386"/>
                  </a:lnTo>
                  <a:lnTo>
                    <a:pt x="2286" y="2398"/>
                  </a:lnTo>
                  <a:lnTo>
                    <a:pt x="2274" y="2410"/>
                  </a:lnTo>
                  <a:lnTo>
                    <a:pt x="2260" y="2422"/>
                  </a:lnTo>
                  <a:lnTo>
                    <a:pt x="1854" y="2726"/>
                  </a:lnTo>
                  <a:lnTo>
                    <a:pt x="1854" y="2726"/>
                  </a:lnTo>
                  <a:lnTo>
                    <a:pt x="1840" y="2734"/>
                  </a:lnTo>
                  <a:lnTo>
                    <a:pt x="1824" y="2742"/>
                  </a:lnTo>
                  <a:lnTo>
                    <a:pt x="1810" y="2750"/>
                  </a:lnTo>
                  <a:lnTo>
                    <a:pt x="1794" y="2754"/>
                  </a:lnTo>
                  <a:lnTo>
                    <a:pt x="1778" y="2758"/>
                  </a:lnTo>
                  <a:lnTo>
                    <a:pt x="1762" y="2758"/>
                  </a:lnTo>
                  <a:lnTo>
                    <a:pt x="1744" y="2758"/>
                  </a:lnTo>
                  <a:lnTo>
                    <a:pt x="1728" y="2758"/>
                  </a:lnTo>
                  <a:lnTo>
                    <a:pt x="1712" y="2754"/>
                  </a:lnTo>
                  <a:lnTo>
                    <a:pt x="1698" y="2750"/>
                  </a:lnTo>
                  <a:lnTo>
                    <a:pt x="1682" y="2744"/>
                  </a:lnTo>
                  <a:lnTo>
                    <a:pt x="1668" y="2736"/>
                  </a:lnTo>
                  <a:lnTo>
                    <a:pt x="1654" y="2726"/>
                  </a:lnTo>
                  <a:lnTo>
                    <a:pt x="1640" y="2716"/>
                  </a:lnTo>
                  <a:lnTo>
                    <a:pt x="1628" y="2704"/>
                  </a:lnTo>
                  <a:lnTo>
                    <a:pt x="1618" y="2692"/>
                  </a:lnTo>
                  <a:lnTo>
                    <a:pt x="32" y="57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 sz="1202" dirty="0"/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13125450" y="5354638"/>
              <a:ext cx="365125" cy="361950"/>
            </a:xfrm>
            <a:custGeom>
              <a:avLst/>
              <a:gdLst>
                <a:gd name="T0" fmla="*/ 160 w 230"/>
                <a:gd name="T1" fmla="*/ 8 h 228"/>
                <a:gd name="T2" fmla="*/ 160 w 230"/>
                <a:gd name="T3" fmla="*/ 8 h 228"/>
                <a:gd name="T4" fmla="*/ 138 w 230"/>
                <a:gd name="T5" fmla="*/ 2 h 228"/>
                <a:gd name="T6" fmla="*/ 116 w 230"/>
                <a:gd name="T7" fmla="*/ 0 h 228"/>
                <a:gd name="T8" fmla="*/ 94 w 230"/>
                <a:gd name="T9" fmla="*/ 2 h 228"/>
                <a:gd name="T10" fmla="*/ 72 w 230"/>
                <a:gd name="T11" fmla="*/ 8 h 228"/>
                <a:gd name="T12" fmla="*/ 54 w 230"/>
                <a:gd name="T13" fmla="*/ 18 h 228"/>
                <a:gd name="T14" fmla="*/ 36 w 230"/>
                <a:gd name="T15" fmla="*/ 32 h 228"/>
                <a:gd name="T16" fmla="*/ 22 w 230"/>
                <a:gd name="T17" fmla="*/ 48 h 228"/>
                <a:gd name="T18" fmla="*/ 10 w 230"/>
                <a:gd name="T19" fmla="*/ 68 h 228"/>
                <a:gd name="T20" fmla="*/ 10 w 230"/>
                <a:gd name="T21" fmla="*/ 68 h 228"/>
                <a:gd name="T22" fmla="*/ 4 w 230"/>
                <a:gd name="T23" fmla="*/ 90 h 228"/>
                <a:gd name="T24" fmla="*/ 0 w 230"/>
                <a:gd name="T25" fmla="*/ 114 h 228"/>
                <a:gd name="T26" fmla="*/ 2 w 230"/>
                <a:gd name="T27" fmla="*/ 136 h 228"/>
                <a:gd name="T28" fmla="*/ 10 w 230"/>
                <a:gd name="T29" fmla="*/ 156 h 228"/>
                <a:gd name="T30" fmla="*/ 20 w 230"/>
                <a:gd name="T31" fmla="*/ 176 h 228"/>
                <a:gd name="T32" fmla="*/ 32 w 230"/>
                <a:gd name="T33" fmla="*/ 194 h 228"/>
                <a:gd name="T34" fmla="*/ 50 w 230"/>
                <a:gd name="T35" fmla="*/ 208 h 228"/>
                <a:gd name="T36" fmla="*/ 70 w 230"/>
                <a:gd name="T37" fmla="*/ 218 h 228"/>
                <a:gd name="T38" fmla="*/ 70 w 230"/>
                <a:gd name="T39" fmla="*/ 218 h 228"/>
                <a:gd name="T40" fmla="*/ 92 w 230"/>
                <a:gd name="T41" fmla="*/ 226 h 228"/>
                <a:gd name="T42" fmla="*/ 114 w 230"/>
                <a:gd name="T43" fmla="*/ 228 h 228"/>
                <a:gd name="T44" fmla="*/ 136 w 230"/>
                <a:gd name="T45" fmla="*/ 226 h 228"/>
                <a:gd name="T46" fmla="*/ 158 w 230"/>
                <a:gd name="T47" fmla="*/ 220 h 228"/>
                <a:gd name="T48" fmla="*/ 178 w 230"/>
                <a:gd name="T49" fmla="*/ 210 h 228"/>
                <a:gd name="T50" fmla="*/ 194 w 230"/>
                <a:gd name="T51" fmla="*/ 196 h 228"/>
                <a:gd name="T52" fmla="*/ 210 w 230"/>
                <a:gd name="T53" fmla="*/ 180 h 228"/>
                <a:gd name="T54" fmla="*/ 220 w 230"/>
                <a:gd name="T55" fmla="*/ 158 h 228"/>
                <a:gd name="T56" fmla="*/ 220 w 230"/>
                <a:gd name="T57" fmla="*/ 158 h 228"/>
                <a:gd name="T58" fmla="*/ 228 w 230"/>
                <a:gd name="T59" fmla="*/ 136 h 228"/>
                <a:gd name="T60" fmla="*/ 230 w 230"/>
                <a:gd name="T61" fmla="*/ 114 h 228"/>
                <a:gd name="T62" fmla="*/ 228 w 230"/>
                <a:gd name="T63" fmla="*/ 92 h 228"/>
                <a:gd name="T64" fmla="*/ 222 w 230"/>
                <a:gd name="T65" fmla="*/ 72 h 228"/>
                <a:gd name="T66" fmla="*/ 212 w 230"/>
                <a:gd name="T67" fmla="*/ 52 h 228"/>
                <a:gd name="T68" fmla="*/ 198 w 230"/>
                <a:gd name="T69" fmla="*/ 34 h 228"/>
                <a:gd name="T70" fmla="*/ 180 w 230"/>
                <a:gd name="T71" fmla="*/ 20 h 228"/>
                <a:gd name="T72" fmla="*/ 160 w 230"/>
                <a:gd name="T73" fmla="*/ 8 h 228"/>
                <a:gd name="T74" fmla="*/ 160 w 230"/>
                <a:gd name="T75" fmla="*/ 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0" h="228">
                  <a:moveTo>
                    <a:pt x="160" y="8"/>
                  </a:moveTo>
                  <a:lnTo>
                    <a:pt x="160" y="8"/>
                  </a:lnTo>
                  <a:lnTo>
                    <a:pt x="138" y="2"/>
                  </a:lnTo>
                  <a:lnTo>
                    <a:pt x="116" y="0"/>
                  </a:lnTo>
                  <a:lnTo>
                    <a:pt x="94" y="2"/>
                  </a:lnTo>
                  <a:lnTo>
                    <a:pt x="72" y="8"/>
                  </a:lnTo>
                  <a:lnTo>
                    <a:pt x="54" y="18"/>
                  </a:lnTo>
                  <a:lnTo>
                    <a:pt x="36" y="32"/>
                  </a:lnTo>
                  <a:lnTo>
                    <a:pt x="22" y="48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4" y="90"/>
                  </a:lnTo>
                  <a:lnTo>
                    <a:pt x="0" y="114"/>
                  </a:lnTo>
                  <a:lnTo>
                    <a:pt x="2" y="136"/>
                  </a:lnTo>
                  <a:lnTo>
                    <a:pt x="10" y="156"/>
                  </a:lnTo>
                  <a:lnTo>
                    <a:pt x="20" y="176"/>
                  </a:lnTo>
                  <a:lnTo>
                    <a:pt x="32" y="194"/>
                  </a:lnTo>
                  <a:lnTo>
                    <a:pt x="50" y="208"/>
                  </a:lnTo>
                  <a:lnTo>
                    <a:pt x="70" y="218"/>
                  </a:lnTo>
                  <a:lnTo>
                    <a:pt x="70" y="218"/>
                  </a:lnTo>
                  <a:lnTo>
                    <a:pt x="92" y="226"/>
                  </a:lnTo>
                  <a:lnTo>
                    <a:pt x="114" y="228"/>
                  </a:lnTo>
                  <a:lnTo>
                    <a:pt x="136" y="226"/>
                  </a:lnTo>
                  <a:lnTo>
                    <a:pt x="158" y="220"/>
                  </a:lnTo>
                  <a:lnTo>
                    <a:pt x="178" y="210"/>
                  </a:lnTo>
                  <a:lnTo>
                    <a:pt x="194" y="196"/>
                  </a:lnTo>
                  <a:lnTo>
                    <a:pt x="210" y="180"/>
                  </a:lnTo>
                  <a:lnTo>
                    <a:pt x="220" y="158"/>
                  </a:lnTo>
                  <a:lnTo>
                    <a:pt x="220" y="158"/>
                  </a:lnTo>
                  <a:lnTo>
                    <a:pt x="228" y="136"/>
                  </a:lnTo>
                  <a:lnTo>
                    <a:pt x="230" y="114"/>
                  </a:lnTo>
                  <a:lnTo>
                    <a:pt x="228" y="92"/>
                  </a:lnTo>
                  <a:lnTo>
                    <a:pt x="222" y="72"/>
                  </a:lnTo>
                  <a:lnTo>
                    <a:pt x="212" y="52"/>
                  </a:lnTo>
                  <a:lnTo>
                    <a:pt x="198" y="34"/>
                  </a:lnTo>
                  <a:lnTo>
                    <a:pt x="180" y="20"/>
                  </a:lnTo>
                  <a:lnTo>
                    <a:pt x="160" y="8"/>
                  </a:lnTo>
                  <a:lnTo>
                    <a:pt x="160" y="8"/>
                  </a:lnTo>
                  <a:close/>
                </a:path>
              </a:pathLst>
            </a:custGeom>
            <a:solidFill>
              <a:srgbClr val="1E48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 sz="1202" dirty="0"/>
            </a:p>
          </p:txBody>
        </p:sp>
        <p:sp>
          <p:nvSpPr>
            <p:cNvPr id="63" name="Freeform 62"/>
            <p:cNvSpPr>
              <a:spLocks/>
            </p:cNvSpPr>
            <p:nvPr/>
          </p:nvSpPr>
          <p:spPr bwMode="auto">
            <a:xfrm>
              <a:off x="13125450" y="5354638"/>
              <a:ext cx="285750" cy="361950"/>
            </a:xfrm>
            <a:custGeom>
              <a:avLst/>
              <a:gdLst>
                <a:gd name="T0" fmla="*/ 56 w 180"/>
                <a:gd name="T1" fmla="*/ 50 h 228"/>
                <a:gd name="T2" fmla="*/ 56 w 180"/>
                <a:gd name="T3" fmla="*/ 50 h 228"/>
                <a:gd name="T4" fmla="*/ 64 w 180"/>
                <a:gd name="T5" fmla="*/ 36 h 228"/>
                <a:gd name="T6" fmla="*/ 74 w 180"/>
                <a:gd name="T7" fmla="*/ 22 h 228"/>
                <a:gd name="T8" fmla="*/ 84 w 180"/>
                <a:gd name="T9" fmla="*/ 10 h 228"/>
                <a:gd name="T10" fmla="*/ 98 w 180"/>
                <a:gd name="T11" fmla="*/ 0 h 228"/>
                <a:gd name="T12" fmla="*/ 98 w 180"/>
                <a:gd name="T13" fmla="*/ 0 h 228"/>
                <a:gd name="T14" fmla="*/ 84 w 180"/>
                <a:gd name="T15" fmla="*/ 4 h 228"/>
                <a:gd name="T16" fmla="*/ 70 w 180"/>
                <a:gd name="T17" fmla="*/ 8 h 228"/>
                <a:gd name="T18" fmla="*/ 58 w 180"/>
                <a:gd name="T19" fmla="*/ 16 h 228"/>
                <a:gd name="T20" fmla="*/ 46 w 180"/>
                <a:gd name="T21" fmla="*/ 24 h 228"/>
                <a:gd name="T22" fmla="*/ 34 w 180"/>
                <a:gd name="T23" fmla="*/ 32 h 228"/>
                <a:gd name="T24" fmla="*/ 26 w 180"/>
                <a:gd name="T25" fmla="*/ 44 h 228"/>
                <a:gd name="T26" fmla="*/ 16 w 180"/>
                <a:gd name="T27" fmla="*/ 56 h 228"/>
                <a:gd name="T28" fmla="*/ 10 w 180"/>
                <a:gd name="T29" fmla="*/ 68 h 228"/>
                <a:gd name="T30" fmla="*/ 10 w 180"/>
                <a:gd name="T31" fmla="*/ 68 h 228"/>
                <a:gd name="T32" fmla="*/ 4 w 180"/>
                <a:gd name="T33" fmla="*/ 90 h 228"/>
                <a:gd name="T34" fmla="*/ 0 w 180"/>
                <a:gd name="T35" fmla="*/ 114 h 228"/>
                <a:gd name="T36" fmla="*/ 2 w 180"/>
                <a:gd name="T37" fmla="*/ 136 h 228"/>
                <a:gd name="T38" fmla="*/ 10 w 180"/>
                <a:gd name="T39" fmla="*/ 156 h 228"/>
                <a:gd name="T40" fmla="*/ 20 w 180"/>
                <a:gd name="T41" fmla="*/ 176 h 228"/>
                <a:gd name="T42" fmla="*/ 32 w 180"/>
                <a:gd name="T43" fmla="*/ 194 h 228"/>
                <a:gd name="T44" fmla="*/ 50 w 180"/>
                <a:gd name="T45" fmla="*/ 208 h 228"/>
                <a:gd name="T46" fmla="*/ 70 w 180"/>
                <a:gd name="T47" fmla="*/ 218 h 228"/>
                <a:gd name="T48" fmla="*/ 70 w 180"/>
                <a:gd name="T49" fmla="*/ 218 h 228"/>
                <a:gd name="T50" fmla="*/ 84 w 180"/>
                <a:gd name="T51" fmla="*/ 224 h 228"/>
                <a:gd name="T52" fmla="*/ 98 w 180"/>
                <a:gd name="T53" fmla="*/ 228 h 228"/>
                <a:gd name="T54" fmla="*/ 114 w 180"/>
                <a:gd name="T55" fmla="*/ 228 h 228"/>
                <a:gd name="T56" fmla="*/ 128 w 180"/>
                <a:gd name="T57" fmla="*/ 228 h 228"/>
                <a:gd name="T58" fmla="*/ 142 w 180"/>
                <a:gd name="T59" fmla="*/ 226 h 228"/>
                <a:gd name="T60" fmla="*/ 154 w 180"/>
                <a:gd name="T61" fmla="*/ 222 h 228"/>
                <a:gd name="T62" fmla="*/ 168 w 180"/>
                <a:gd name="T63" fmla="*/ 216 h 228"/>
                <a:gd name="T64" fmla="*/ 180 w 180"/>
                <a:gd name="T65" fmla="*/ 208 h 228"/>
                <a:gd name="T66" fmla="*/ 180 w 180"/>
                <a:gd name="T67" fmla="*/ 208 h 228"/>
                <a:gd name="T68" fmla="*/ 164 w 180"/>
                <a:gd name="T69" fmla="*/ 210 h 228"/>
                <a:gd name="T70" fmla="*/ 148 w 180"/>
                <a:gd name="T71" fmla="*/ 208 h 228"/>
                <a:gd name="T72" fmla="*/ 132 w 180"/>
                <a:gd name="T73" fmla="*/ 206 h 228"/>
                <a:gd name="T74" fmla="*/ 116 w 180"/>
                <a:gd name="T75" fmla="*/ 200 h 228"/>
                <a:gd name="T76" fmla="*/ 116 w 180"/>
                <a:gd name="T77" fmla="*/ 200 h 228"/>
                <a:gd name="T78" fmla="*/ 96 w 180"/>
                <a:gd name="T79" fmla="*/ 190 h 228"/>
                <a:gd name="T80" fmla="*/ 80 w 180"/>
                <a:gd name="T81" fmla="*/ 174 h 228"/>
                <a:gd name="T82" fmla="*/ 66 w 180"/>
                <a:gd name="T83" fmla="*/ 158 h 228"/>
                <a:gd name="T84" fmla="*/ 56 w 180"/>
                <a:gd name="T85" fmla="*/ 138 h 228"/>
                <a:gd name="T86" fmla="*/ 50 w 180"/>
                <a:gd name="T87" fmla="*/ 116 h 228"/>
                <a:gd name="T88" fmla="*/ 48 w 180"/>
                <a:gd name="T89" fmla="*/ 94 h 228"/>
                <a:gd name="T90" fmla="*/ 50 w 180"/>
                <a:gd name="T91" fmla="*/ 72 h 228"/>
                <a:gd name="T92" fmla="*/ 56 w 180"/>
                <a:gd name="T93" fmla="*/ 50 h 228"/>
                <a:gd name="T94" fmla="*/ 56 w 180"/>
                <a:gd name="T95" fmla="*/ 5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0" h="228">
                  <a:moveTo>
                    <a:pt x="56" y="50"/>
                  </a:moveTo>
                  <a:lnTo>
                    <a:pt x="56" y="50"/>
                  </a:lnTo>
                  <a:lnTo>
                    <a:pt x="64" y="36"/>
                  </a:lnTo>
                  <a:lnTo>
                    <a:pt x="74" y="22"/>
                  </a:lnTo>
                  <a:lnTo>
                    <a:pt x="84" y="1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84" y="4"/>
                  </a:lnTo>
                  <a:lnTo>
                    <a:pt x="70" y="8"/>
                  </a:lnTo>
                  <a:lnTo>
                    <a:pt x="58" y="16"/>
                  </a:lnTo>
                  <a:lnTo>
                    <a:pt x="46" y="24"/>
                  </a:lnTo>
                  <a:lnTo>
                    <a:pt x="34" y="32"/>
                  </a:lnTo>
                  <a:lnTo>
                    <a:pt x="26" y="44"/>
                  </a:lnTo>
                  <a:lnTo>
                    <a:pt x="16" y="56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4" y="90"/>
                  </a:lnTo>
                  <a:lnTo>
                    <a:pt x="0" y="114"/>
                  </a:lnTo>
                  <a:lnTo>
                    <a:pt x="2" y="136"/>
                  </a:lnTo>
                  <a:lnTo>
                    <a:pt x="10" y="156"/>
                  </a:lnTo>
                  <a:lnTo>
                    <a:pt x="20" y="176"/>
                  </a:lnTo>
                  <a:lnTo>
                    <a:pt x="32" y="194"/>
                  </a:lnTo>
                  <a:lnTo>
                    <a:pt x="50" y="208"/>
                  </a:lnTo>
                  <a:lnTo>
                    <a:pt x="70" y="218"/>
                  </a:lnTo>
                  <a:lnTo>
                    <a:pt x="70" y="218"/>
                  </a:lnTo>
                  <a:lnTo>
                    <a:pt x="84" y="224"/>
                  </a:lnTo>
                  <a:lnTo>
                    <a:pt x="98" y="228"/>
                  </a:lnTo>
                  <a:lnTo>
                    <a:pt x="114" y="228"/>
                  </a:lnTo>
                  <a:lnTo>
                    <a:pt x="128" y="228"/>
                  </a:lnTo>
                  <a:lnTo>
                    <a:pt x="142" y="226"/>
                  </a:lnTo>
                  <a:lnTo>
                    <a:pt x="154" y="222"/>
                  </a:lnTo>
                  <a:lnTo>
                    <a:pt x="168" y="216"/>
                  </a:lnTo>
                  <a:lnTo>
                    <a:pt x="180" y="208"/>
                  </a:lnTo>
                  <a:lnTo>
                    <a:pt x="180" y="208"/>
                  </a:lnTo>
                  <a:lnTo>
                    <a:pt x="164" y="210"/>
                  </a:lnTo>
                  <a:lnTo>
                    <a:pt x="148" y="208"/>
                  </a:lnTo>
                  <a:lnTo>
                    <a:pt x="132" y="206"/>
                  </a:lnTo>
                  <a:lnTo>
                    <a:pt x="116" y="200"/>
                  </a:lnTo>
                  <a:lnTo>
                    <a:pt x="116" y="200"/>
                  </a:lnTo>
                  <a:lnTo>
                    <a:pt x="96" y="190"/>
                  </a:lnTo>
                  <a:lnTo>
                    <a:pt x="80" y="174"/>
                  </a:lnTo>
                  <a:lnTo>
                    <a:pt x="66" y="158"/>
                  </a:lnTo>
                  <a:lnTo>
                    <a:pt x="56" y="138"/>
                  </a:lnTo>
                  <a:lnTo>
                    <a:pt x="50" y="116"/>
                  </a:lnTo>
                  <a:lnTo>
                    <a:pt x="48" y="94"/>
                  </a:lnTo>
                  <a:lnTo>
                    <a:pt x="50" y="72"/>
                  </a:lnTo>
                  <a:lnTo>
                    <a:pt x="56" y="50"/>
                  </a:lnTo>
                  <a:lnTo>
                    <a:pt x="56" y="50"/>
                  </a:lnTo>
                  <a:close/>
                </a:path>
              </a:pathLst>
            </a:custGeom>
            <a:solidFill>
              <a:srgbClr val="1435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 sz="1202" dirty="0"/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11537950" y="4532313"/>
              <a:ext cx="206375" cy="1314450"/>
            </a:xfrm>
            <a:custGeom>
              <a:avLst/>
              <a:gdLst>
                <a:gd name="T0" fmla="*/ 84 w 130"/>
                <a:gd name="T1" fmla="*/ 828 h 828"/>
                <a:gd name="T2" fmla="*/ 72 w 130"/>
                <a:gd name="T3" fmla="*/ 826 h 828"/>
                <a:gd name="T4" fmla="*/ 54 w 130"/>
                <a:gd name="T5" fmla="*/ 814 h 828"/>
                <a:gd name="T6" fmla="*/ 44 w 130"/>
                <a:gd name="T7" fmla="*/ 802 h 828"/>
                <a:gd name="T8" fmla="*/ 26 w 130"/>
                <a:gd name="T9" fmla="*/ 764 h 828"/>
                <a:gd name="T10" fmla="*/ 16 w 130"/>
                <a:gd name="T11" fmla="*/ 712 h 828"/>
                <a:gd name="T12" fmla="*/ 10 w 130"/>
                <a:gd name="T13" fmla="*/ 646 h 828"/>
                <a:gd name="T14" fmla="*/ 10 w 130"/>
                <a:gd name="T15" fmla="*/ 608 h 828"/>
                <a:gd name="T16" fmla="*/ 4 w 130"/>
                <a:gd name="T17" fmla="*/ 410 h 828"/>
                <a:gd name="T18" fmla="*/ 2 w 130"/>
                <a:gd name="T19" fmla="*/ 324 h 828"/>
                <a:gd name="T20" fmla="*/ 0 w 130"/>
                <a:gd name="T21" fmla="*/ 180 h 828"/>
                <a:gd name="T22" fmla="*/ 6 w 130"/>
                <a:gd name="T23" fmla="*/ 100 h 828"/>
                <a:gd name="T24" fmla="*/ 14 w 130"/>
                <a:gd name="T25" fmla="*/ 58 h 828"/>
                <a:gd name="T26" fmla="*/ 26 w 130"/>
                <a:gd name="T27" fmla="*/ 28 h 828"/>
                <a:gd name="T28" fmla="*/ 44 w 130"/>
                <a:gd name="T29" fmla="*/ 10 h 828"/>
                <a:gd name="T30" fmla="*/ 56 w 130"/>
                <a:gd name="T31" fmla="*/ 4 h 828"/>
                <a:gd name="T32" fmla="*/ 84 w 130"/>
                <a:gd name="T33" fmla="*/ 0 h 828"/>
                <a:gd name="T34" fmla="*/ 106 w 130"/>
                <a:gd name="T35" fmla="*/ 6 h 828"/>
                <a:gd name="T36" fmla="*/ 114 w 130"/>
                <a:gd name="T37" fmla="*/ 14 h 828"/>
                <a:gd name="T38" fmla="*/ 124 w 130"/>
                <a:gd name="T39" fmla="*/ 30 h 828"/>
                <a:gd name="T40" fmla="*/ 130 w 130"/>
                <a:gd name="T41" fmla="*/ 54 h 828"/>
                <a:gd name="T42" fmla="*/ 130 w 130"/>
                <a:gd name="T43" fmla="*/ 62 h 828"/>
                <a:gd name="T44" fmla="*/ 128 w 130"/>
                <a:gd name="T45" fmla="*/ 70 h 828"/>
                <a:gd name="T46" fmla="*/ 118 w 130"/>
                <a:gd name="T47" fmla="*/ 74 h 828"/>
                <a:gd name="T48" fmla="*/ 114 w 130"/>
                <a:gd name="T49" fmla="*/ 74 h 828"/>
                <a:gd name="T50" fmla="*/ 108 w 130"/>
                <a:gd name="T51" fmla="*/ 68 h 828"/>
                <a:gd name="T52" fmla="*/ 106 w 130"/>
                <a:gd name="T53" fmla="*/ 62 h 828"/>
                <a:gd name="T54" fmla="*/ 104 w 130"/>
                <a:gd name="T55" fmla="*/ 44 h 828"/>
                <a:gd name="T56" fmla="*/ 96 w 130"/>
                <a:gd name="T57" fmla="*/ 30 h 828"/>
                <a:gd name="T58" fmla="*/ 92 w 130"/>
                <a:gd name="T59" fmla="*/ 26 h 828"/>
                <a:gd name="T60" fmla="*/ 80 w 130"/>
                <a:gd name="T61" fmla="*/ 24 h 828"/>
                <a:gd name="T62" fmla="*/ 64 w 130"/>
                <a:gd name="T63" fmla="*/ 28 h 828"/>
                <a:gd name="T64" fmla="*/ 62 w 130"/>
                <a:gd name="T65" fmla="*/ 28 h 828"/>
                <a:gd name="T66" fmla="*/ 54 w 130"/>
                <a:gd name="T67" fmla="*/ 32 h 828"/>
                <a:gd name="T68" fmla="*/ 40 w 130"/>
                <a:gd name="T69" fmla="*/ 54 h 828"/>
                <a:gd name="T70" fmla="*/ 32 w 130"/>
                <a:gd name="T71" fmla="*/ 88 h 828"/>
                <a:gd name="T72" fmla="*/ 24 w 130"/>
                <a:gd name="T73" fmla="*/ 162 h 828"/>
                <a:gd name="T74" fmla="*/ 24 w 130"/>
                <a:gd name="T75" fmla="*/ 282 h 828"/>
                <a:gd name="T76" fmla="*/ 28 w 130"/>
                <a:gd name="T77" fmla="*/ 410 h 828"/>
                <a:gd name="T78" fmla="*/ 34 w 130"/>
                <a:gd name="T79" fmla="*/ 608 h 828"/>
                <a:gd name="T80" fmla="*/ 34 w 130"/>
                <a:gd name="T81" fmla="*/ 654 h 828"/>
                <a:gd name="T82" fmla="*/ 40 w 130"/>
                <a:gd name="T83" fmla="*/ 722 h 828"/>
                <a:gd name="T84" fmla="*/ 52 w 130"/>
                <a:gd name="T85" fmla="*/ 766 h 828"/>
                <a:gd name="T86" fmla="*/ 66 w 130"/>
                <a:gd name="T87" fmla="*/ 790 h 828"/>
                <a:gd name="T88" fmla="*/ 72 w 130"/>
                <a:gd name="T89" fmla="*/ 798 h 828"/>
                <a:gd name="T90" fmla="*/ 82 w 130"/>
                <a:gd name="T91" fmla="*/ 804 h 828"/>
                <a:gd name="T92" fmla="*/ 82 w 130"/>
                <a:gd name="T93" fmla="*/ 804 h 828"/>
                <a:gd name="T94" fmla="*/ 92 w 130"/>
                <a:gd name="T95" fmla="*/ 806 h 828"/>
                <a:gd name="T96" fmla="*/ 96 w 130"/>
                <a:gd name="T97" fmla="*/ 814 h 828"/>
                <a:gd name="T98" fmla="*/ 94 w 130"/>
                <a:gd name="T99" fmla="*/ 820 h 828"/>
                <a:gd name="T100" fmla="*/ 90 w 130"/>
                <a:gd name="T101" fmla="*/ 826 h 828"/>
                <a:gd name="T102" fmla="*/ 84 w 130"/>
                <a:gd name="T103" fmla="*/ 828 h 828"/>
                <a:gd name="T104" fmla="*/ 84 w 130"/>
                <a:gd name="T105" fmla="*/ 828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0" h="828">
                  <a:moveTo>
                    <a:pt x="84" y="828"/>
                  </a:moveTo>
                  <a:lnTo>
                    <a:pt x="84" y="828"/>
                  </a:lnTo>
                  <a:lnTo>
                    <a:pt x="78" y="828"/>
                  </a:lnTo>
                  <a:lnTo>
                    <a:pt x="72" y="826"/>
                  </a:lnTo>
                  <a:lnTo>
                    <a:pt x="64" y="822"/>
                  </a:lnTo>
                  <a:lnTo>
                    <a:pt x="54" y="814"/>
                  </a:lnTo>
                  <a:lnTo>
                    <a:pt x="54" y="814"/>
                  </a:lnTo>
                  <a:lnTo>
                    <a:pt x="44" y="802"/>
                  </a:lnTo>
                  <a:lnTo>
                    <a:pt x="34" y="786"/>
                  </a:lnTo>
                  <a:lnTo>
                    <a:pt x="26" y="764"/>
                  </a:lnTo>
                  <a:lnTo>
                    <a:pt x="20" y="740"/>
                  </a:lnTo>
                  <a:lnTo>
                    <a:pt x="16" y="712"/>
                  </a:lnTo>
                  <a:lnTo>
                    <a:pt x="12" y="680"/>
                  </a:lnTo>
                  <a:lnTo>
                    <a:pt x="10" y="646"/>
                  </a:lnTo>
                  <a:lnTo>
                    <a:pt x="10" y="608"/>
                  </a:lnTo>
                  <a:lnTo>
                    <a:pt x="10" y="608"/>
                  </a:lnTo>
                  <a:lnTo>
                    <a:pt x="8" y="514"/>
                  </a:lnTo>
                  <a:lnTo>
                    <a:pt x="4" y="410"/>
                  </a:lnTo>
                  <a:lnTo>
                    <a:pt x="4" y="410"/>
                  </a:lnTo>
                  <a:lnTo>
                    <a:pt x="2" y="324"/>
                  </a:lnTo>
                  <a:lnTo>
                    <a:pt x="0" y="248"/>
                  </a:lnTo>
                  <a:lnTo>
                    <a:pt x="0" y="180"/>
                  </a:lnTo>
                  <a:lnTo>
                    <a:pt x="2" y="124"/>
                  </a:lnTo>
                  <a:lnTo>
                    <a:pt x="6" y="100"/>
                  </a:lnTo>
                  <a:lnTo>
                    <a:pt x="10" y="78"/>
                  </a:lnTo>
                  <a:lnTo>
                    <a:pt x="14" y="58"/>
                  </a:lnTo>
                  <a:lnTo>
                    <a:pt x="20" y="42"/>
                  </a:lnTo>
                  <a:lnTo>
                    <a:pt x="26" y="28"/>
                  </a:lnTo>
                  <a:lnTo>
                    <a:pt x="34" y="18"/>
                  </a:lnTo>
                  <a:lnTo>
                    <a:pt x="44" y="10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70" y="0"/>
                  </a:lnTo>
                  <a:lnTo>
                    <a:pt x="84" y="0"/>
                  </a:lnTo>
                  <a:lnTo>
                    <a:pt x="96" y="2"/>
                  </a:lnTo>
                  <a:lnTo>
                    <a:pt x="106" y="6"/>
                  </a:lnTo>
                  <a:lnTo>
                    <a:pt x="106" y="6"/>
                  </a:lnTo>
                  <a:lnTo>
                    <a:pt x="114" y="14"/>
                  </a:lnTo>
                  <a:lnTo>
                    <a:pt x="120" y="22"/>
                  </a:lnTo>
                  <a:lnTo>
                    <a:pt x="124" y="30"/>
                  </a:lnTo>
                  <a:lnTo>
                    <a:pt x="128" y="40"/>
                  </a:lnTo>
                  <a:lnTo>
                    <a:pt x="130" y="54"/>
                  </a:lnTo>
                  <a:lnTo>
                    <a:pt x="130" y="62"/>
                  </a:lnTo>
                  <a:lnTo>
                    <a:pt x="130" y="62"/>
                  </a:lnTo>
                  <a:lnTo>
                    <a:pt x="130" y="68"/>
                  </a:lnTo>
                  <a:lnTo>
                    <a:pt x="128" y="70"/>
                  </a:lnTo>
                  <a:lnTo>
                    <a:pt x="124" y="74"/>
                  </a:lnTo>
                  <a:lnTo>
                    <a:pt x="118" y="74"/>
                  </a:lnTo>
                  <a:lnTo>
                    <a:pt x="118" y="74"/>
                  </a:lnTo>
                  <a:lnTo>
                    <a:pt x="114" y="74"/>
                  </a:lnTo>
                  <a:lnTo>
                    <a:pt x="110" y="70"/>
                  </a:lnTo>
                  <a:lnTo>
                    <a:pt x="108" y="68"/>
                  </a:lnTo>
                  <a:lnTo>
                    <a:pt x="106" y="62"/>
                  </a:lnTo>
                  <a:lnTo>
                    <a:pt x="106" y="62"/>
                  </a:lnTo>
                  <a:lnTo>
                    <a:pt x="106" y="54"/>
                  </a:lnTo>
                  <a:lnTo>
                    <a:pt x="104" y="44"/>
                  </a:lnTo>
                  <a:lnTo>
                    <a:pt x="100" y="34"/>
                  </a:lnTo>
                  <a:lnTo>
                    <a:pt x="96" y="30"/>
                  </a:lnTo>
                  <a:lnTo>
                    <a:pt x="92" y="26"/>
                  </a:lnTo>
                  <a:lnTo>
                    <a:pt x="92" y="26"/>
                  </a:lnTo>
                  <a:lnTo>
                    <a:pt x="88" y="24"/>
                  </a:lnTo>
                  <a:lnTo>
                    <a:pt x="80" y="24"/>
                  </a:lnTo>
                  <a:lnTo>
                    <a:pt x="72" y="24"/>
                  </a:lnTo>
                  <a:lnTo>
                    <a:pt x="64" y="28"/>
                  </a:lnTo>
                  <a:lnTo>
                    <a:pt x="64" y="28"/>
                  </a:lnTo>
                  <a:lnTo>
                    <a:pt x="62" y="28"/>
                  </a:lnTo>
                  <a:lnTo>
                    <a:pt x="62" y="28"/>
                  </a:lnTo>
                  <a:lnTo>
                    <a:pt x="54" y="32"/>
                  </a:lnTo>
                  <a:lnTo>
                    <a:pt x="46" y="40"/>
                  </a:lnTo>
                  <a:lnTo>
                    <a:pt x="40" y="54"/>
                  </a:lnTo>
                  <a:lnTo>
                    <a:pt x="36" y="70"/>
                  </a:lnTo>
                  <a:lnTo>
                    <a:pt x="32" y="88"/>
                  </a:lnTo>
                  <a:lnTo>
                    <a:pt x="28" y="110"/>
                  </a:lnTo>
                  <a:lnTo>
                    <a:pt x="24" y="162"/>
                  </a:lnTo>
                  <a:lnTo>
                    <a:pt x="24" y="220"/>
                  </a:lnTo>
                  <a:lnTo>
                    <a:pt x="24" y="282"/>
                  </a:lnTo>
                  <a:lnTo>
                    <a:pt x="28" y="410"/>
                  </a:lnTo>
                  <a:lnTo>
                    <a:pt x="28" y="410"/>
                  </a:lnTo>
                  <a:lnTo>
                    <a:pt x="32" y="514"/>
                  </a:lnTo>
                  <a:lnTo>
                    <a:pt x="34" y="608"/>
                  </a:lnTo>
                  <a:lnTo>
                    <a:pt x="34" y="608"/>
                  </a:lnTo>
                  <a:lnTo>
                    <a:pt x="34" y="654"/>
                  </a:lnTo>
                  <a:lnTo>
                    <a:pt x="36" y="692"/>
                  </a:lnTo>
                  <a:lnTo>
                    <a:pt x="40" y="722"/>
                  </a:lnTo>
                  <a:lnTo>
                    <a:pt x="46" y="748"/>
                  </a:lnTo>
                  <a:lnTo>
                    <a:pt x="52" y="766"/>
                  </a:lnTo>
                  <a:lnTo>
                    <a:pt x="58" y="780"/>
                  </a:lnTo>
                  <a:lnTo>
                    <a:pt x="66" y="790"/>
                  </a:lnTo>
                  <a:lnTo>
                    <a:pt x="72" y="798"/>
                  </a:lnTo>
                  <a:lnTo>
                    <a:pt x="72" y="798"/>
                  </a:lnTo>
                  <a:lnTo>
                    <a:pt x="80" y="802"/>
                  </a:lnTo>
                  <a:lnTo>
                    <a:pt x="82" y="804"/>
                  </a:lnTo>
                  <a:lnTo>
                    <a:pt x="82" y="804"/>
                  </a:lnTo>
                  <a:lnTo>
                    <a:pt x="82" y="804"/>
                  </a:lnTo>
                  <a:lnTo>
                    <a:pt x="88" y="804"/>
                  </a:lnTo>
                  <a:lnTo>
                    <a:pt x="92" y="806"/>
                  </a:lnTo>
                  <a:lnTo>
                    <a:pt x="94" y="810"/>
                  </a:lnTo>
                  <a:lnTo>
                    <a:pt x="96" y="814"/>
                  </a:lnTo>
                  <a:lnTo>
                    <a:pt x="96" y="814"/>
                  </a:lnTo>
                  <a:lnTo>
                    <a:pt x="94" y="820"/>
                  </a:lnTo>
                  <a:lnTo>
                    <a:pt x="92" y="824"/>
                  </a:lnTo>
                  <a:lnTo>
                    <a:pt x="90" y="826"/>
                  </a:lnTo>
                  <a:lnTo>
                    <a:pt x="84" y="828"/>
                  </a:lnTo>
                  <a:lnTo>
                    <a:pt x="84" y="828"/>
                  </a:lnTo>
                  <a:lnTo>
                    <a:pt x="84" y="828"/>
                  </a:lnTo>
                  <a:lnTo>
                    <a:pt x="84" y="828"/>
                  </a:lnTo>
                  <a:close/>
                </a:path>
              </a:pathLst>
            </a:custGeom>
            <a:solidFill>
              <a:srgbClr val="F7E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 sz="1202" dirty="0"/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auto">
            <a:xfrm>
              <a:off x="11731625" y="4849813"/>
              <a:ext cx="63500" cy="774700"/>
            </a:xfrm>
            <a:custGeom>
              <a:avLst/>
              <a:gdLst>
                <a:gd name="T0" fmla="*/ 22 w 40"/>
                <a:gd name="T1" fmla="*/ 488 h 488"/>
                <a:gd name="T2" fmla="*/ 22 w 40"/>
                <a:gd name="T3" fmla="*/ 488 h 488"/>
                <a:gd name="T4" fmla="*/ 20 w 40"/>
                <a:gd name="T5" fmla="*/ 488 h 488"/>
                <a:gd name="T6" fmla="*/ 20 w 40"/>
                <a:gd name="T7" fmla="*/ 488 h 488"/>
                <a:gd name="T8" fmla="*/ 16 w 40"/>
                <a:gd name="T9" fmla="*/ 486 h 488"/>
                <a:gd name="T10" fmla="*/ 12 w 40"/>
                <a:gd name="T11" fmla="*/ 484 h 488"/>
                <a:gd name="T12" fmla="*/ 10 w 40"/>
                <a:gd name="T13" fmla="*/ 480 h 488"/>
                <a:gd name="T14" fmla="*/ 10 w 40"/>
                <a:gd name="T15" fmla="*/ 474 h 488"/>
                <a:gd name="T16" fmla="*/ 10 w 40"/>
                <a:gd name="T17" fmla="*/ 474 h 488"/>
                <a:gd name="T18" fmla="*/ 12 w 40"/>
                <a:gd name="T19" fmla="*/ 444 h 488"/>
                <a:gd name="T20" fmla="*/ 14 w 40"/>
                <a:gd name="T21" fmla="*/ 410 h 488"/>
                <a:gd name="T22" fmla="*/ 16 w 40"/>
                <a:gd name="T23" fmla="*/ 338 h 488"/>
                <a:gd name="T24" fmla="*/ 16 w 40"/>
                <a:gd name="T25" fmla="*/ 262 h 488"/>
                <a:gd name="T26" fmla="*/ 12 w 40"/>
                <a:gd name="T27" fmla="*/ 188 h 488"/>
                <a:gd name="T28" fmla="*/ 4 w 40"/>
                <a:gd name="T29" fmla="*/ 64 h 488"/>
                <a:gd name="T30" fmla="*/ 0 w 40"/>
                <a:gd name="T31" fmla="*/ 14 h 488"/>
                <a:gd name="T32" fmla="*/ 0 w 40"/>
                <a:gd name="T33" fmla="*/ 14 h 488"/>
                <a:gd name="T34" fmla="*/ 0 w 40"/>
                <a:gd name="T35" fmla="*/ 8 h 488"/>
                <a:gd name="T36" fmla="*/ 2 w 40"/>
                <a:gd name="T37" fmla="*/ 4 h 488"/>
                <a:gd name="T38" fmla="*/ 6 w 40"/>
                <a:gd name="T39" fmla="*/ 2 h 488"/>
                <a:gd name="T40" fmla="*/ 10 w 40"/>
                <a:gd name="T41" fmla="*/ 0 h 488"/>
                <a:gd name="T42" fmla="*/ 10 w 40"/>
                <a:gd name="T43" fmla="*/ 0 h 488"/>
                <a:gd name="T44" fmla="*/ 16 w 40"/>
                <a:gd name="T45" fmla="*/ 0 h 488"/>
                <a:gd name="T46" fmla="*/ 20 w 40"/>
                <a:gd name="T47" fmla="*/ 2 h 488"/>
                <a:gd name="T48" fmla="*/ 22 w 40"/>
                <a:gd name="T49" fmla="*/ 6 h 488"/>
                <a:gd name="T50" fmla="*/ 24 w 40"/>
                <a:gd name="T51" fmla="*/ 10 h 488"/>
                <a:gd name="T52" fmla="*/ 24 w 40"/>
                <a:gd name="T53" fmla="*/ 10 h 488"/>
                <a:gd name="T54" fmla="*/ 28 w 40"/>
                <a:gd name="T55" fmla="*/ 68 h 488"/>
                <a:gd name="T56" fmla="*/ 36 w 40"/>
                <a:gd name="T57" fmla="*/ 190 h 488"/>
                <a:gd name="T58" fmla="*/ 40 w 40"/>
                <a:gd name="T59" fmla="*/ 264 h 488"/>
                <a:gd name="T60" fmla="*/ 40 w 40"/>
                <a:gd name="T61" fmla="*/ 340 h 488"/>
                <a:gd name="T62" fmla="*/ 38 w 40"/>
                <a:gd name="T63" fmla="*/ 414 h 488"/>
                <a:gd name="T64" fmla="*/ 36 w 40"/>
                <a:gd name="T65" fmla="*/ 446 h 488"/>
                <a:gd name="T66" fmla="*/ 34 w 40"/>
                <a:gd name="T67" fmla="*/ 478 h 488"/>
                <a:gd name="T68" fmla="*/ 34 w 40"/>
                <a:gd name="T69" fmla="*/ 478 h 488"/>
                <a:gd name="T70" fmla="*/ 32 w 40"/>
                <a:gd name="T71" fmla="*/ 482 h 488"/>
                <a:gd name="T72" fmla="*/ 30 w 40"/>
                <a:gd name="T73" fmla="*/ 484 h 488"/>
                <a:gd name="T74" fmla="*/ 26 w 40"/>
                <a:gd name="T75" fmla="*/ 488 h 488"/>
                <a:gd name="T76" fmla="*/ 22 w 40"/>
                <a:gd name="T77" fmla="*/ 488 h 488"/>
                <a:gd name="T78" fmla="*/ 22 w 40"/>
                <a:gd name="T79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0" h="488">
                  <a:moveTo>
                    <a:pt x="22" y="488"/>
                  </a:moveTo>
                  <a:lnTo>
                    <a:pt x="22" y="488"/>
                  </a:lnTo>
                  <a:lnTo>
                    <a:pt x="20" y="488"/>
                  </a:lnTo>
                  <a:lnTo>
                    <a:pt x="20" y="488"/>
                  </a:lnTo>
                  <a:lnTo>
                    <a:pt x="16" y="486"/>
                  </a:lnTo>
                  <a:lnTo>
                    <a:pt x="12" y="484"/>
                  </a:lnTo>
                  <a:lnTo>
                    <a:pt x="10" y="480"/>
                  </a:lnTo>
                  <a:lnTo>
                    <a:pt x="10" y="474"/>
                  </a:lnTo>
                  <a:lnTo>
                    <a:pt x="10" y="474"/>
                  </a:lnTo>
                  <a:lnTo>
                    <a:pt x="12" y="444"/>
                  </a:lnTo>
                  <a:lnTo>
                    <a:pt x="14" y="410"/>
                  </a:lnTo>
                  <a:lnTo>
                    <a:pt x="16" y="338"/>
                  </a:lnTo>
                  <a:lnTo>
                    <a:pt x="16" y="262"/>
                  </a:lnTo>
                  <a:lnTo>
                    <a:pt x="12" y="188"/>
                  </a:lnTo>
                  <a:lnTo>
                    <a:pt x="4" y="6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20" y="2"/>
                  </a:lnTo>
                  <a:lnTo>
                    <a:pt x="22" y="6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8" y="68"/>
                  </a:lnTo>
                  <a:lnTo>
                    <a:pt x="36" y="190"/>
                  </a:lnTo>
                  <a:lnTo>
                    <a:pt x="40" y="264"/>
                  </a:lnTo>
                  <a:lnTo>
                    <a:pt x="40" y="340"/>
                  </a:lnTo>
                  <a:lnTo>
                    <a:pt x="38" y="414"/>
                  </a:lnTo>
                  <a:lnTo>
                    <a:pt x="36" y="446"/>
                  </a:lnTo>
                  <a:lnTo>
                    <a:pt x="34" y="478"/>
                  </a:lnTo>
                  <a:lnTo>
                    <a:pt x="34" y="478"/>
                  </a:lnTo>
                  <a:lnTo>
                    <a:pt x="32" y="482"/>
                  </a:lnTo>
                  <a:lnTo>
                    <a:pt x="30" y="484"/>
                  </a:lnTo>
                  <a:lnTo>
                    <a:pt x="26" y="488"/>
                  </a:lnTo>
                  <a:lnTo>
                    <a:pt x="22" y="488"/>
                  </a:lnTo>
                  <a:lnTo>
                    <a:pt x="22" y="488"/>
                  </a:lnTo>
                  <a:close/>
                </a:path>
              </a:pathLst>
            </a:custGeom>
            <a:solidFill>
              <a:srgbClr val="F7E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 sz="1202" dirty="0"/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auto">
            <a:xfrm>
              <a:off x="11763375" y="4443413"/>
              <a:ext cx="717550" cy="1368425"/>
            </a:xfrm>
            <a:custGeom>
              <a:avLst/>
              <a:gdLst>
                <a:gd name="T0" fmla="*/ 444 w 452"/>
                <a:gd name="T1" fmla="*/ 860 h 862"/>
                <a:gd name="T2" fmla="*/ 434 w 452"/>
                <a:gd name="T3" fmla="*/ 862 h 862"/>
                <a:gd name="T4" fmla="*/ 412 w 452"/>
                <a:gd name="T5" fmla="*/ 858 h 862"/>
                <a:gd name="T6" fmla="*/ 396 w 452"/>
                <a:gd name="T7" fmla="*/ 850 h 862"/>
                <a:gd name="T8" fmla="*/ 362 w 452"/>
                <a:gd name="T9" fmla="*/ 818 h 862"/>
                <a:gd name="T10" fmla="*/ 326 w 452"/>
                <a:gd name="T11" fmla="*/ 768 h 862"/>
                <a:gd name="T12" fmla="*/ 290 w 452"/>
                <a:gd name="T13" fmla="*/ 702 h 862"/>
                <a:gd name="T14" fmla="*/ 270 w 452"/>
                <a:gd name="T15" fmla="*/ 664 h 862"/>
                <a:gd name="T16" fmla="*/ 168 w 452"/>
                <a:gd name="T17" fmla="*/ 462 h 862"/>
                <a:gd name="T18" fmla="*/ 124 w 452"/>
                <a:gd name="T19" fmla="*/ 374 h 862"/>
                <a:gd name="T20" fmla="*/ 52 w 452"/>
                <a:gd name="T21" fmla="*/ 226 h 862"/>
                <a:gd name="T22" fmla="*/ 16 w 452"/>
                <a:gd name="T23" fmla="*/ 140 h 862"/>
                <a:gd name="T24" fmla="*/ 4 w 452"/>
                <a:gd name="T25" fmla="*/ 94 h 862"/>
                <a:gd name="T26" fmla="*/ 0 w 452"/>
                <a:gd name="T27" fmla="*/ 56 h 862"/>
                <a:gd name="T28" fmla="*/ 8 w 452"/>
                <a:gd name="T29" fmla="*/ 30 h 862"/>
                <a:gd name="T30" fmla="*/ 14 w 452"/>
                <a:gd name="T31" fmla="*/ 20 h 862"/>
                <a:gd name="T32" fmla="*/ 38 w 452"/>
                <a:gd name="T33" fmla="*/ 2 h 862"/>
                <a:gd name="T34" fmla="*/ 62 w 452"/>
                <a:gd name="T35" fmla="*/ 0 h 862"/>
                <a:gd name="T36" fmla="*/ 72 w 452"/>
                <a:gd name="T37" fmla="*/ 4 h 862"/>
                <a:gd name="T38" fmla="*/ 90 w 452"/>
                <a:gd name="T39" fmla="*/ 18 h 862"/>
                <a:gd name="T40" fmla="*/ 108 w 452"/>
                <a:gd name="T41" fmla="*/ 40 h 862"/>
                <a:gd name="T42" fmla="*/ 112 w 452"/>
                <a:gd name="T43" fmla="*/ 48 h 862"/>
                <a:gd name="T44" fmla="*/ 112 w 452"/>
                <a:gd name="T45" fmla="*/ 58 h 862"/>
                <a:gd name="T46" fmla="*/ 106 w 452"/>
                <a:gd name="T47" fmla="*/ 66 h 862"/>
                <a:gd name="T48" fmla="*/ 102 w 452"/>
                <a:gd name="T49" fmla="*/ 66 h 862"/>
                <a:gd name="T50" fmla="*/ 94 w 452"/>
                <a:gd name="T51" fmla="*/ 62 h 862"/>
                <a:gd name="T52" fmla="*/ 90 w 452"/>
                <a:gd name="T53" fmla="*/ 58 h 862"/>
                <a:gd name="T54" fmla="*/ 78 w 452"/>
                <a:gd name="T55" fmla="*/ 40 h 862"/>
                <a:gd name="T56" fmla="*/ 66 w 452"/>
                <a:gd name="T57" fmla="*/ 28 h 862"/>
                <a:gd name="T58" fmla="*/ 60 w 452"/>
                <a:gd name="T59" fmla="*/ 26 h 862"/>
                <a:gd name="T60" fmla="*/ 46 w 452"/>
                <a:gd name="T61" fmla="*/ 28 h 862"/>
                <a:gd name="T62" fmla="*/ 34 w 452"/>
                <a:gd name="T63" fmla="*/ 40 h 862"/>
                <a:gd name="T64" fmla="*/ 32 w 452"/>
                <a:gd name="T65" fmla="*/ 40 h 862"/>
                <a:gd name="T66" fmla="*/ 30 w 452"/>
                <a:gd name="T67" fmla="*/ 44 h 862"/>
                <a:gd name="T68" fmla="*/ 24 w 452"/>
                <a:gd name="T69" fmla="*/ 62 h 862"/>
                <a:gd name="T70" fmla="*/ 28 w 452"/>
                <a:gd name="T71" fmla="*/ 96 h 862"/>
                <a:gd name="T72" fmla="*/ 42 w 452"/>
                <a:gd name="T73" fmla="*/ 142 h 862"/>
                <a:gd name="T74" fmla="*/ 92 w 452"/>
                <a:gd name="T75" fmla="*/ 256 h 862"/>
                <a:gd name="T76" fmla="*/ 190 w 452"/>
                <a:gd name="T77" fmla="*/ 450 h 862"/>
                <a:gd name="T78" fmla="*/ 244 w 452"/>
                <a:gd name="T79" fmla="*/ 556 h 862"/>
                <a:gd name="T80" fmla="*/ 292 w 452"/>
                <a:gd name="T81" fmla="*/ 654 h 862"/>
                <a:gd name="T82" fmla="*/ 336 w 452"/>
                <a:gd name="T83" fmla="*/ 738 h 862"/>
                <a:gd name="T84" fmla="*/ 372 w 452"/>
                <a:gd name="T85" fmla="*/ 792 h 862"/>
                <a:gd name="T86" fmla="*/ 400 w 452"/>
                <a:gd name="T87" fmla="*/ 820 h 862"/>
                <a:gd name="T88" fmla="*/ 418 w 452"/>
                <a:gd name="T89" fmla="*/ 832 h 862"/>
                <a:gd name="T90" fmla="*/ 428 w 452"/>
                <a:gd name="T91" fmla="*/ 834 h 862"/>
                <a:gd name="T92" fmla="*/ 432 w 452"/>
                <a:gd name="T93" fmla="*/ 834 h 862"/>
                <a:gd name="T94" fmla="*/ 436 w 452"/>
                <a:gd name="T95" fmla="*/ 834 h 862"/>
                <a:gd name="T96" fmla="*/ 446 w 452"/>
                <a:gd name="T97" fmla="*/ 836 h 862"/>
                <a:gd name="T98" fmla="*/ 450 w 452"/>
                <a:gd name="T99" fmla="*/ 840 h 862"/>
                <a:gd name="T100" fmla="*/ 452 w 452"/>
                <a:gd name="T101" fmla="*/ 850 h 862"/>
                <a:gd name="T102" fmla="*/ 446 w 452"/>
                <a:gd name="T103" fmla="*/ 858 h 862"/>
                <a:gd name="T104" fmla="*/ 444 w 452"/>
                <a:gd name="T105" fmla="*/ 86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52" h="862">
                  <a:moveTo>
                    <a:pt x="444" y="860"/>
                  </a:moveTo>
                  <a:lnTo>
                    <a:pt x="444" y="860"/>
                  </a:lnTo>
                  <a:lnTo>
                    <a:pt x="440" y="860"/>
                  </a:lnTo>
                  <a:lnTo>
                    <a:pt x="434" y="862"/>
                  </a:lnTo>
                  <a:lnTo>
                    <a:pt x="424" y="860"/>
                  </a:lnTo>
                  <a:lnTo>
                    <a:pt x="412" y="858"/>
                  </a:lnTo>
                  <a:lnTo>
                    <a:pt x="412" y="858"/>
                  </a:lnTo>
                  <a:lnTo>
                    <a:pt x="396" y="850"/>
                  </a:lnTo>
                  <a:lnTo>
                    <a:pt x="380" y="836"/>
                  </a:lnTo>
                  <a:lnTo>
                    <a:pt x="362" y="818"/>
                  </a:lnTo>
                  <a:lnTo>
                    <a:pt x="344" y="796"/>
                  </a:lnTo>
                  <a:lnTo>
                    <a:pt x="326" y="768"/>
                  </a:lnTo>
                  <a:lnTo>
                    <a:pt x="308" y="738"/>
                  </a:lnTo>
                  <a:lnTo>
                    <a:pt x="290" y="702"/>
                  </a:lnTo>
                  <a:lnTo>
                    <a:pt x="270" y="664"/>
                  </a:lnTo>
                  <a:lnTo>
                    <a:pt x="270" y="664"/>
                  </a:lnTo>
                  <a:lnTo>
                    <a:pt x="224" y="566"/>
                  </a:lnTo>
                  <a:lnTo>
                    <a:pt x="168" y="462"/>
                  </a:lnTo>
                  <a:lnTo>
                    <a:pt x="168" y="462"/>
                  </a:lnTo>
                  <a:lnTo>
                    <a:pt x="124" y="374"/>
                  </a:lnTo>
                  <a:lnTo>
                    <a:pt x="84" y="296"/>
                  </a:lnTo>
                  <a:lnTo>
                    <a:pt x="52" y="226"/>
                  </a:lnTo>
                  <a:lnTo>
                    <a:pt x="26" y="166"/>
                  </a:lnTo>
                  <a:lnTo>
                    <a:pt x="16" y="140"/>
                  </a:lnTo>
                  <a:lnTo>
                    <a:pt x="10" y="114"/>
                  </a:lnTo>
                  <a:lnTo>
                    <a:pt x="4" y="94"/>
                  </a:lnTo>
                  <a:lnTo>
                    <a:pt x="0" y="74"/>
                  </a:lnTo>
                  <a:lnTo>
                    <a:pt x="0" y="56"/>
                  </a:lnTo>
                  <a:lnTo>
                    <a:pt x="2" y="42"/>
                  </a:lnTo>
                  <a:lnTo>
                    <a:pt x="8" y="30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26" y="10"/>
                  </a:lnTo>
                  <a:lnTo>
                    <a:pt x="38" y="2"/>
                  </a:lnTo>
                  <a:lnTo>
                    <a:pt x="50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72" y="4"/>
                  </a:lnTo>
                  <a:lnTo>
                    <a:pt x="82" y="10"/>
                  </a:lnTo>
                  <a:lnTo>
                    <a:pt x="90" y="18"/>
                  </a:lnTo>
                  <a:lnTo>
                    <a:pt x="98" y="26"/>
                  </a:lnTo>
                  <a:lnTo>
                    <a:pt x="108" y="40"/>
                  </a:lnTo>
                  <a:lnTo>
                    <a:pt x="112" y="48"/>
                  </a:lnTo>
                  <a:lnTo>
                    <a:pt x="112" y="48"/>
                  </a:lnTo>
                  <a:lnTo>
                    <a:pt x="114" y="52"/>
                  </a:lnTo>
                  <a:lnTo>
                    <a:pt x="112" y="58"/>
                  </a:lnTo>
                  <a:lnTo>
                    <a:pt x="110" y="62"/>
                  </a:lnTo>
                  <a:lnTo>
                    <a:pt x="106" y="66"/>
                  </a:lnTo>
                  <a:lnTo>
                    <a:pt x="106" y="66"/>
                  </a:lnTo>
                  <a:lnTo>
                    <a:pt x="102" y="66"/>
                  </a:lnTo>
                  <a:lnTo>
                    <a:pt x="98" y="66"/>
                  </a:lnTo>
                  <a:lnTo>
                    <a:pt x="94" y="62"/>
                  </a:lnTo>
                  <a:lnTo>
                    <a:pt x="90" y="58"/>
                  </a:lnTo>
                  <a:lnTo>
                    <a:pt x="90" y="58"/>
                  </a:lnTo>
                  <a:lnTo>
                    <a:pt x="86" y="50"/>
                  </a:lnTo>
                  <a:lnTo>
                    <a:pt x="78" y="40"/>
                  </a:lnTo>
                  <a:lnTo>
                    <a:pt x="70" y="32"/>
                  </a:lnTo>
                  <a:lnTo>
                    <a:pt x="66" y="28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54" y="26"/>
                  </a:lnTo>
                  <a:lnTo>
                    <a:pt x="46" y="28"/>
                  </a:lnTo>
                  <a:lnTo>
                    <a:pt x="40" y="34"/>
                  </a:lnTo>
                  <a:lnTo>
                    <a:pt x="34" y="40"/>
                  </a:lnTo>
                  <a:lnTo>
                    <a:pt x="34" y="40"/>
                  </a:lnTo>
                  <a:lnTo>
                    <a:pt x="32" y="40"/>
                  </a:lnTo>
                  <a:lnTo>
                    <a:pt x="32" y="40"/>
                  </a:lnTo>
                  <a:lnTo>
                    <a:pt x="30" y="44"/>
                  </a:lnTo>
                  <a:lnTo>
                    <a:pt x="26" y="50"/>
                  </a:lnTo>
                  <a:lnTo>
                    <a:pt x="24" y="62"/>
                  </a:lnTo>
                  <a:lnTo>
                    <a:pt x="26" y="78"/>
                  </a:lnTo>
                  <a:lnTo>
                    <a:pt x="28" y="96"/>
                  </a:lnTo>
                  <a:lnTo>
                    <a:pt x="34" y="118"/>
                  </a:lnTo>
                  <a:lnTo>
                    <a:pt x="42" y="142"/>
                  </a:lnTo>
                  <a:lnTo>
                    <a:pt x="64" y="196"/>
                  </a:lnTo>
                  <a:lnTo>
                    <a:pt x="92" y="256"/>
                  </a:lnTo>
                  <a:lnTo>
                    <a:pt x="124" y="320"/>
                  </a:lnTo>
                  <a:lnTo>
                    <a:pt x="190" y="450"/>
                  </a:lnTo>
                  <a:lnTo>
                    <a:pt x="190" y="450"/>
                  </a:lnTo>
                  <a:lnTo>
                    <a:pt x="244" y="556"/>
                  </a:lnTo>
                  <a:lnTo>
                    <a:pt x="292" y="654"/>
                  </a:lnTo>
                  <a:lnTo>
                    <a:pt x="292" y="654"/>
                  </a:lnTo>
                  <a:lnTo>
                    <a:pt x="314" y="700"/>
                  </a:lnTo>
                  <a:lnTo>
                    <a:pt x="336" y="738"/>
                  </a:lnTo>
                  <a:lnTo>
                    <a:pt x="354" y="768"/>
                  </a:lnTo>
                  <a:lnTo>
                    <a:pt x="372" y="792"/>
                  </a:lnTo>
                  <a:lnTo>
                    <a:pt x="386" y="808"/>
                  </a:lnTo>
                  <a:lnTo>
                    <a:pt x="400" y="820"/>
                  </a:lnTo>
                  <a:lnTo>
                    <a:pt x="410" y="828"/>
                  </a:lnTo>
                  <a:lnTo>
                    <a:pt x="418" y="832"/>
                  </a:lnTo>
                  <a:lnTo>
                    <a:pt x="418" y="832"/>
                  </a:lnTo>
                  <a:lnTo>
                    <a:pt x="428" y="834"/>
                  </a:lnTo>
                  <a:lnTo>
                    <a:pt x="432" y="834"/>
                  </a:lnTo>
                  <a:lnTo>
                    <a:pt x="432" y="834"/>
                  </a:lnTo>
                  <a:lnTo>
                    <a:pt x="432" y="834"/>
                  </a:lnTo>
                  <a:lnTo>
                    <a:pt x="436" y="834"/>
                  </a:lnTo>
                  <a:lnTo>
                    <a:pt x="442" y="834"/>
                  </a:lnTo>
                  <a:lnTo>
                    <a:pt x="446" y="836"/>
                  </a:lnTo>
                  <a:lnTo>
                    <a:pt x="450" y="840"/>
                  </a:lnTo>
                  <a:lnTo>
                    <a:pt x="450" y="840"/>
                  </a:lnTo>
                  <a:lnTo>
                    <a:pt x="452" y="846"/>
                  </a:lnTo>
                  <a:lnTo>
                    <a:pt x="452" y="850"/>
                  </a:lnTo>
                  <a:lnTo>
                    <a:pt x="450" y="856"/>
                  </a:lnTo>
                  <a:lnTo>
                    <a:pt x="446" y="858"/>
                  </a:lnTo>
                  <a:lnTo>
                    <a:pt x="446" y="858"/>
                  </a:lnTo>
                  <a:lnTo>
                    <a:pt x="444" y="860"/>
                  </a:lnTo>
                  <a:lnTo>
                    <a:pt x="444" y="860"/>
                  </a:lnTo>
                  <a:close/>
                </a:path>
              </a:pathLst>
            </a:custGeom>
            <a:solidFill>
              <a:srgbClr val="F7E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 sz="1202" dirty="0"/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auto">
            <a:xfrm>
              <a:off x="12023725" y="4710113"/>
              <a:ext cx="431800" cy="831850"/>
            </a:xfrm>
            <a:custGeom>
              <a:avLst/>
              <a:gdLst>
                <a:gd name="T0" fmla="*/ 266 w 272"/>
                <a:gd name="T1" fmla="*/ 524 h 524"/>
                <a:gd name="T2" fmla="*/ 266 w 272"/>
                <a:gd name="T3" fmla="*/ 524 h 524"/>
                <a:gd name="T4" fmla="*/ 264 w 272"/>
                <a:gd name="T5" fmla="*/ 524 h 524"/>
                <a:gd name="T6" fmla="*/ 264 w 272"/>
                <a:gd name="T7" fmla="*/ 524 h 524"/>
                <a:gd name="T8" fmla="*/ 260 w 272"/>
                <a:gd name="T9" fmla="*/ 524 h 524"/>
                <a:gd name="T10" fmla="*/ 254 w 272"/>
                <a:gd name="T11" fmla="*/ 522 h 524"/>
                <a:gd name="T12" fmla="*/ 250 w 272"/>
                <a:gd name="T13" fmla="*/ 518 h 524"/>
                <a:gd name="T14" fmla="*/ 248 w 272"/>
                <a:gd name="T15" fmla="*/ 514 h 524"/>
                <a:gd name="T16" fmla="*/ 248 w 272"/>
                <a:gd name="T17" fmla="*/ 514 h 524"/>
                <a:gd name="T18" fmla="*/ 236 w 272"/>
                <a:gd name="T19" fmla="*/ 480 h 524"/>
                <a:gd name="T20" fmla="*/ 220 w 272"/>
                <a:gd name="T21" fmla="*/ 442 h 524"/>
                <a:gd name="T22" fmla="*/ 184 w 272"/>
                <a:gd name="T23" fmla="*/ 364 h 524"/>
                <a:gd name="T24" fmla="*/ 144 w 272"/>
                <a:gd name="T25" fmla="*/ 282 h 524"/>
                <a:gd name="T26" fmla="*/ 102 w 272"/>
                <a:gd name="T27" fmla="*/ 202 h 524"/>
                <a:gd name="T28" fmla="*/ 32 w 272"/>
                <a:gd name="T29" fmla="*/ 74 h 524"/>
                <a:gd name="T30" fmla="*/ 2 w 272"/>
                <a:gd name="T31" fmla="*/ 20 h 524"/>
                <a:gd name="T32" fmla="*/ 2 w 272"/>
                <a:gd name="T33" fmla="*/ 20 h 524"/>
                <a:gd name="T34" fmla="*/ 0 w 272"/>
                <a:gd name="T35" fmla="*/ 14 h 524"/>
                <a:gd name="T36" fmla="*/ 0 w 272"/>
                <a:gd name="T37" fmla="*/ 8 h 524"/>
                <a:gd name="T38" fmla="*/ 2 w 272"/>
                <a:gd name="T39" fmla="*/ 4 h 524"/>
                <a:gd name="T40" fmla="*/ 4 w 272"/>
                <a:gd name="T41" fmla="*/ 0 h 524"/>
                <a:gd name="T42" fmla="*/ 4 w 272"/>
                <a:gd name="T43" fmla="*/ 0 h 524"/>
                <a:gd name="T44" fmla="*/ 10 w 272"/>
                <a:gd name="T45" fmla="*/ 0 h 524"/>
                <a:gd name="T46" fmla="*/ 14 w 272"/>
                <a:gd name="T47" fmla="*/ 0 h 524"/>
                <a:gd name="T48" fmla="*/ 18 w 272"/>
                <a:gd name="T49" fmla="*/ 2 h 524"/>
                <a:gd name="T50" fmla="*/ 22 w 272"/>
                <a:gd name="T51" fmla="*/ 6 h 524"/>
                <a:gd name="T52" fmla="*/ 22 w 272"/>
                <a:gd name="T53" fmla="*/ 6 h 524"/>
                <a:gd name="T54" fmla="*/ 56 w 272"/>
                <a:gd name="T55" fmla="*/ 66 h 524"/>
                <a:gd name="T56" fmla="*/ 126 w 272"/>
                <a:gd name="T57" fmla="*/ 196 h 524"/>
                <a:gd name="T58" fmla="*/ 166 w 272"/>
                <a:gd name="T59" fmla="*/ 274 h 524"/>
                <a:gd name="T60" fmla="*/ 206 w 272"/>
                <a:gd name="T61" fmla="*/ 356 h 524"/>
                <a:gd name="T62" fmla="*/ 242 w 272"/>
                <a:gd name="T63" fmla="*/ 436 h 524"/>
                <a:gd name="T64" fmla="*/ 258 w 272"/>
                <a:gd name="T65" fmla="*/ 472 h 524"/>
                <a:gd name="T66" fmla="*/ 270 w 272"/>
                <a:gd name="T67" fmla="*/ 506 h 524"/>
                <a:gd name="T68" fmla="*/ 270 w 272"/>
                <a:gd name="T69" fmla="*/ 506 h 524"/>
                <a:gd name="T70" fmla="*/ 272 w 272"/>
                <a:gd name="T71" fmla="*/ 512 h 524"/>
                <a:gd name="T72" fmla="*/ 272 w 272"/>
                <a:gd name="T73" fmla="*/ 516 h 524"/>
                <a:gd name="T74" fmla="*/ 270 w 272"/>
                <a:gd name="T75" fmla="*/ 520 h 524"/>
                <a:gd name="T76" fmla="*/ 266 w 272"/>
                <a:gd name="T77" fmla="*/ 524 h 524"/>
                <a:gd name="T78" fmla="*/ 266 w 272"/>
                <a:gd name="T79" fmla="*/ 524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2" h="524">
                  <a:moveTo>
                    <a:pt x="266" y="524"/>
                  </a:moveTo>
                  <a:lnTo>
                    <a:pt x="266" y="524"/>
                  </a:lnTo>
                  <a:lnTo>
                    <a:pt x="264" y="524"/>
                  </a:lnTo>
                  <a:lnTo>
                    <a:pt x="264" y="524"/>
                  </a:lnTo>
                  <a:lnTo>
                    <a:pt x="260" y="524"/>
                  </a:lnTo>
                  <a:lnTo>
                    <a:pt x="254" y="522"/>
                  </a:lnTo>
                  <a:lnTo>
                    <a:pt x="250" y="518"/>
                  </a:lnTo>
                  <a:lnTo>
                    <a:pt x="248" y="514"/>
                  </a:lnTo>
                  <a:lnTo>
                    <a:pt x="248" y="514"/>
                  </a:lnTo>
                  <a:lnTo>
                    <a:pt x="236" y="480"/>
                  </a:lnTo>
                  <a:lnTo>
                    <a:pt x="220" y="442"/>
                  </a:lnTo>
                  <a:lnTo>
                    <a:pt x="184" y="364"/>
                  </a:lnTo>
                  <a:lnTo>
                    <a:pt x="144" y="282"/>
                  </a:lnTo>
                  <a:lnTo>
                    <a:pt x="102" y="202"/>
                  </a:lnTo>
                  <a:lnTo>
                    <a:pt x="32" y="74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0" y="14"/>
                  </a:lnTo>
                  <a:lnTo>
                    <a:pt x="0" y="8"/>
                  </a:lnTo>
                  <a:lnTo>
                    <a:pt x="2" y="4"/>
                  </a:lnTo>
                  <a:lnTo>
                    <a:pt x="4" y="0"/>
                  </a:lnTo>
                  <a:lnTo>
                    <a:pt x="4" y="0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8" y="2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56" y="66"/>
                  </a:lnTo>
                  <a:lnTo>
                    <a:pt x="126" y="196"/>
                  </a:lnTo>
                  <a:lnTo>
                    <a:pt x="166" y="274"/>
                  </a:lnTo>
                  <a:lnTo>
                    <a:pt x="206" y="356"/>
                  </a:lnTo>
                  <a:lnTo>
                    <a:pt x="242" y="436"/>
                  </a:lnTo>
                  <a:lnTo>
                    <a:pt x="258" y="472"/>
                  </a:lnTo>
                  <a:lnTo>
                    <a:pt x="270" y="506"/>
                  </a:lnTo>
                  <a:lnTo>
                    <a:pt x="270" y="506"/>
                  </a:lnTo>
                  <a:lnTo>
                    <a:pt x="272" y="512"/>
                  </a:lnTo>
                  <a:lnTo>
                    <a:pt x="272" y="516"/>
                  </a:lnTo>
                  <a:lnTo>
                    <a:pt x="270" y="520"/>
                  </a:lnTo>
                  <a:lnTo>
                    <a:pt x="266" y="524"/>
                  </a:lnTo>
                  <a:lnTo>
                    <a:pt x="266" y="524"/>
                  </a:lnTo>
                  <a:close/>
                </a:path>
              </a:pathLst>
            </a:custGeom>
            <a:solidFill>
              <a:srgbClr val="F7E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 sz="1202" dirty="0"/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auto">
            <a:xfrm>
              <a:off x="11884025" y="4252913"/>
              <a:ext cx="1377950" cy="1222375"/>
            </a:xfrm>
            <a:custGeom>
              <a:avLst/>
              <a:gdLst>
                <a:gd name="T0" fmla="*/ 866 w 868"/>
                <a:gd name="T1" fmla="*/ 762 h 770"/>
                <a:gd name="T2" fmla="*/ 856 w 868"/>
                <a:gd name="T3" fmla="*/ 768 h 770"/>
                <a:gd name="T4" fmla="*/ 834 w 868"/>
                <a:gd name="T5" fmla="*/ 770 h 770"/>
                <a:gd name="T6" fmla="*/ 814 w 868"/>
                <a:gd name="T7" fmla="*/ 768 h 770"/>
                <a:gd name="T8" fmla="*/ 764 w 868"/>
                <a:gd name="T9" fmla="*/ 746 h 770"/>
                <a:gd name="T10" fmla="*/ 702 w 868"/>
                <a:gd name="T11" fmla="*/ 708 h 770"/>
                <a:gd name="T12" fmla="*/ 630 w 868"/>
                <a:gd name="T13" fmla="*/ 652 h 770"/>
                <a:gd name="T14" fmla="*/ 590 w 868"/>
                <a:gd name="T15" fmla="*/ 618 h 770"/>
                <a:gd name="T16" fmla="*/ 386 w 868"/>
                <a:gd name="T17" fmla="*/ 442 h 770"/>
                <a:gd name="T18" fmla="*/ 296 w 868"/>
                <a:gd name="T19" fmla="*/ 366 h 770"/>
                <a:gd name="T20" fmla="*/ 146 w 868"/>
                <a:gd name="T21" fmla="*/ 238 h 770"/>
                <a:gd name="T22" fmla="*/ 66 w 868"/>
                <a:gd name="T23" fmla="*/ 160 h 770"/>
                <a:gd name="T24" fmla="*/ 30 w 868"/>
                <a:gd name="T25" fmla="*/ 116 h 770"/>
                <a:gd name="T26" fmla="*/ 8 w 868"/>
                <a:gd name="T27" fmla="*/ 80 h 770"/>
                <a:gd name="T28" fmla="*/ 0 w 868"/>
                <a:gd name="T29" fmla="*/ 50 h 770"/>
                <a:gd name="T30" fmla="*/ 2 w 868"/>
                <a:gd name="T31" fmla="*/ 36 h 770"/>
                <a:gd name="T32" fmla="*/ 16 w 868"/>
                <a:gd name="T33" fmla="*/ 10 h 770"/>
                <a:gd name="T34" fmla="*/ 38 w 868"/>
                <a:gd name="T35" fmla="*/ 0 h 770"/>
                <a:gd name="T36" fmla="*/ 52 w 868"/>
                <a:gd name="T37" fmla="*/ 0 h 770"/>
                <a:gd name="T38" fmla="*/ 76 w 868"/>
                <a:gd name="T39" fmla="*/ 8 h 770"/>
                <a:gd name="T40" fmla="*/ 104 w 868"/>
                <a:gd name="T41" fmla="*/ 26 h 770"/>
                <a:gd name="T42" fmla="*/ 112 w 868"/>
                <a:gd name="T43" fmla="*/ 32 h 770"/>
                <a:gd name="T44" fmla="*/ 118 w 868"/>
                <a:gd name="T45" fmla="*/ 42 h 770"/>
                <a:gd name="T46" fmla="*/ 116 w 868"/>
                <a:gd name="T47" fmla="*/ 52 h 770"/>
                <a:gd name="T48" fmla="*/ 112 w 868"/>
                <a:gd name="T49" fmla="*/ 54 h 770"/>
                <a:gd name="T50" fmla="*/ 102 w 868"/>
                <a:gd name="T51" fmla="*/ 54 h 770"/>
                <a:gd name="T52" fmla="*/ 96 w 868"/>
                <a:gd name="T53" fmla="*/ 50 h 770"/>
                <a:gd name="T54" fmla="*/ 76 w 868"/>
                <a:gd name="T55" fmla="*/ 36 h 770"/>
                <a:gd name="T56" fmla="*/ 56 w 868"/>
                <a:gd name="T57" fmla="*/ 28 h 770"/>
                <a:gd name="T58" fmla="*/ 50 w 868"/>
                <a:gd name="T59" fmla="*/ 28 h 770"/>
                <a:gd name="T60" fmla="*/ 38 w 868"/>
                <a:gd name="T61" fmla="*/ 34 h 770"/>
                <a:gd name="T62" fmla="*/ 30 w 868"/>
                <a:gd name="T63" fmla="*/ 52 h 770"/>
                <a:gd name="T64" fmla="*/ 30 w 868"/>
                <a:gd name="T65" fmla="*/ 52 h 770"/>
                <a:gd name="T66" fmla="*/ 30 w 868"/>
                <a:gd name="T67" fmla="*/ 58 h 770"/>
                <a:gd name="T68" fmla="*/ 34 w 868"/>
                <a:gd name="T69" fmla="*/ 76 h 770"/>
                <a:gd name="T70" fmla="*/ 56 w 868"/>
                <a:gd name="T71" fmla="*/ 110 h 770"/>
                <a:gd name="T72" fmla="*/ 94 w 868"/>
                <a:gd name="T73" fmla="*/ 154 h 770"/>
                <a:gd name="T74" fmla="*/ 202 w 868"/>
                <a:gd name="T75" fmla="*/ 256 h 770"/>
                <a:gd name="T76" fmla="*/ 400 w 868"/>
                <a:gd name="T77" fmla="*/ 424 h 770"/>
                <a:gd name="T78" fmla="*/ 510 w 868"/>
                <a:gd name="T79" fmla="*/ 514 h 770"/>
                <a:gd name="T80" fmla="*/ 608 w 868"/>
                <a:gd name="T81" fmla="*/ 600 h 770"/>
                <a:gd name="T82" fmla="*/ 694 w 868"/>
                <a:gd name="T83" fmla="*/ 672 h 770"/>
                <a:gd name="T84" fmla="*/ 758 w 868"/>
                <a:gd name="T85" fmla="*/ 716 h 770"/>
                <a:gd name="T86" fmla="*/ 800 w 868"/>
                <a:gd name="T87" fmla="*/ 736 h 770"/>
                <a:gd name="T88" fmla="*/ 826 w 868"/>
                <a:gd name="T89" fmla="*/ 742 h 770"/>
                <a:gd name="T90" fmla="*/ 838 w 868"/>
                <a:gd name="T91" fmla="*/ 742 h 770"/>
                <a:gd name="T92" fmla="*/ 840 w 868"/>
                <a:gd name="T93" fmla="*/ 740 h 770"/>
                <a:gd name="T94" fmla="*/ 844 w 868"/>
                <a:gd name="T95" fmla="*/ 736 h 770"/>
                <a:gd name="T96" fmla="*/ 854 w 868"/>
                <a:gd name="T97" fmla="*/ 738 h 770"/>
                <a:gd name="T98" fmla="*/ 860 w 868"/>
                <a:gd name="T99" fmla="*/ 740 h 770"/>
                <a:gd name="T100" fmla="*/ 868 w 868"/>
                <a:gd name="T101" fmla="*/ 750 h 770"/>
                <a:gd name="T102" fmla="*/ 866 w 868"/>
                <a:gd name="T103" fmla="*/ 760 h 770"/>
                <a:gd name="T104" fmla="*/ 866 w 868"/>
                <a:gd name="T105" fmla="*/ 762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8" h="770">
                  <a:moveTo>
                    <a:pt x="866" y="762"/>
                  </a:moveTo>
                  <a:lnTo>
                    <a:pt x="866" y="762"/>
                  </a:lnTo>
                  <a:lnTo>
                    <a:pt x="862" y="764"/>
                  </a:lnTo>
                  <a:lnTo>
                    <a:pt x="856" y="768"/>
                  </a:lnTo>
                  <a:lnTo>
                    <a:pt x="846" y="770"/>
                  </a:lnTo>
                  <a:lnTo>
                    <a:pt x="834" y="770"/>
                  </a:lnTo>
                  <a:lnTo>
                    <a:pt x="834" y="770"/>
                  </a:lnTo>
                  <a:lnTo>
                    <a:pt x="814" y="768"/>
                  </a:lnTo>
                  <a:lnTo>
                    <a:pt x="790" y="760"/>
                  </a:lnTo>
                  <a:lnTo>
                    <a:pt x="764" y="746"/>
                  </a:lnTo>
                  <a:lnTo>
                    <a:pt x="734" y="730"/>
                  </a:lnTo>
                  <a:lnTo>
                    <a:pt x="702" y="708"/>
                  </a:lnTo>
                  <a:lnTo>
                    <a:pt x="668" y="682"/>
                  </a:lnTo>
                  <a:lnTo>
                    <a:pt x="630" y="652"/>
                  </a:lnTo>
                  <a:lnTo>
                    <a:pt x="590" y="618"/>
                  </a:lnTo>
                  <a:lnTo>
                    <a:pt x="590" y="618"/>
                  </a:lnTo>
                  <a:lnTo>
                    <a:pt x="494" y="534"/>
                  </a:lnTo>
                  <a:lnTo>
                    <a:pt x="386" y="442"/>
                  </a:lnTo>
                  <a:lnTo>
                    <a:pt x="386" y="442"/>
                  </a:lnTo>
                  <a:lnTo>
                    <a:pt x="296" y="366"/>
                  </a:lnTo>
                  <a:lnTo>
                    <a:pt x="216" y="298"/>
                  </a:lnTo>
                  <a:lnTo>
                    <a:pt x="146" y="238"/>
                  </a:lnTo>
                  <a:lnTo>
                    <a:pt x="90" y="184"/>
                  </a:lnTo>
                  <a:lnTo>
                    <a:pt x="66" y="160"/>
                  </a:lnTo>
                  <a:lnTo>
                    <a:pt x="46" y="136"/>
                  </a:lnTo>
                  <a:lnTo>
                    <a:pt x="30" y="116"/>
                  </a:lnTo>
                  <a:lnTo>
                    <a:pt x="16" y="96"/>
                  </a:lnTo>
                  <a:lnTo>
                    <a:pt x="8" y="80"/>
                  </a:lnTo>
                  <a:lnTo>
                    <a:pt x="2" y="64"/>
                  </a:lnTo>
                  <a:lnTo>
                    <a:pt x="0" y="50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8" y="22"/>
                  </a:lnTo>
                  <a:lnTo>
                    <a:pt x="16" y="10"/>
                  </a:lnTo>
                  <a:lnTo>
                    <a:pt x="26" y="4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52" y="0"/>
                  </a:lnTo>
                  <a:lnTo>
                    <a:pt x="64" y="4"/>
                  </a:lnTo>
                  <a:lnTo>
                    <a:pt x="76" y="8"/>
                  </a:lnTo>
                  <a:lnTo>
                    <a:pt x="86" y="14"/>
                  </a:lnTo>
                  <a:lnTo>
                    <a:pt x="104" y="26"/>
                  </a:lnTo>
                  <a:lnTo>
                    <a:pt x="112" y="32"/>
                  </a:lnTo>
                  <a:lnTo>
                    <a:pt x="112" y="32"/>
                  </a:lnTo>
                  <a:lnTo>
                    <a:pt x="116" y="38"/>
                  </a:lnTo>
                  <a:lnTo>
                    <a:pt x="118" y="42"/>
                  </a:lnTo>
                  <a:lnTo>
                    <a:pt x="118" y="48"/>
                  </a:lnTo>
                  <a:lnTo>
                    <a:pt x="116" y="52"/>
                  </a:lnTo>
                  <a:lnTo>
                    <a:pt x="116" y="52"/>
                  </a:lnTo>
                  <a:lnTo>
                    <a:pt x="112" y="54"/>
                  </a:lnTo>
                  <a:lnTo>
                    <a:pt x="108" y="56"/>
                  </a:lnTo>
                  <a:lnTo>
                    <a:pt x="102" y="54"/>
                  </a:lnTo>
                  <a:lnTo>
                    <a:pt x="96" y="50"/>
                  </a:lnTo>
                  <a:lnTo>
                    <a:pt x="96" y="50"/>
                  </a:lnTo>
                  <a:lnTo>
                    <a:pt x="88" y="44"/>
                  </a:lnTo>
                  <a:lnTo>
                    <a:pt x="76" y="36"/>
                  </a:lnTo>
                  <a:lnTo>
                    <a:pt x="62" y="30"/>
                  </a:lnTo>
                  <a:lnTo>
                    <a:pt x="56" y="28"/>
                  </a:lnTo>
                  <a:lnTo>
                    <a:pt x="50" y="28"/>
                  </a:lnTo>
                  <a:lnTo>
                    <a:pt x="50" y="28"/>
                  </a:lnTo>
                  <a:lnTo>
                    <a:pt x="44" y="30"/>
                  </a:lnTo>
                  <a:lnTo>
                    <a:pt x="38" y="34"/>
                  </a:lnTo>
                  <a:lnTo>
                    <a:pt x="34" y="42"/>
                  </a:lnTo>
                  <a:lnTo>
                    <a:pt x="30" y="52"/>
                  </a:lnTo>
                  <a:lnTo>
                    <a:pt x="30" y="52"/>
                  </a:lnTo>
                  <a:lnTo>
                    <a:pt x="30" y="52"/>
                  </a:lnTo>
                  <a:lnTo>
                    <a:pt x="30" y="52"/>
                  </a:lnTo>
                  <a:lnTo>
                    <a:pt x="30" y="58"/>
                  </a:lnTo>
                  <a:lnTo>
                    <a:pt x="30" y="62"/>
                  </a:lnTo>
                  <a:lnTo>
                    <a:pt x="34" y="76"/>
                  </a:lnTo>
                  <a:lnTo>
                    <a:pt x="42" y="92"/>
                  </a:lnTo>
                  <a:lnTo>
                    <a:pt x="56" y="110"/>
                  </a:lnTo>
                  <a:lnTo>
                    <a:pt x="72" y="130"/>
                  </a:lnTo>
                  <a:lnTo>
                    <a:pt x="94" y="154"/>
                  </a:lnTo>
                  <a:lnTo>
                    <a:pt x="144" y="202"/>
                  </a:lnTo>
                  <a:lnTo>
                    <a:pt x="202" y="256"/>
                  </a:lnTo>
                  <a:lnTo>
                    <a:pt x="266" y="312"/>
                  </a:lnTo>
                  <a:lnTo>
                    <a:pt x="400" y="424"/>
                  </a:lnTo>
                  <a:lnTo>
                    <a:pt x="400" y="424"/>
                  </a:lnTo>
                  <a:lnTo>
                    <a:pt x="510" y="514"/>
                  </a:lnTo>
                  <a:lnTo>
                    <a:pt x="608" y="600"/>
                  </a:lnTo>
                  <a:lnTo>
                    <a:pt x="608" y="600"/>
                  </a:lnTo>
                  <a:lnTo>
                    <a:pt x="654" y="640"/>
                  </a:lnTo>
                  <a:lnTo>
                    <a:pt x="694" y="672"/>
                  </a:lnTo>
                  <a:lnTo>
                    <a:pt x="730" y="698"/>
                  </a:lnTo>
                  <a:lnTo>
                    <a:pt x="758" y="716"/>
                  </a:lnTo>
                  <a:lnTo>
                    <a:pt x="782" y="728"/>
                  </a:lnTo>
                  <a:lnTo>
                    <a:pt x="800" y="736"/>
                  </a:lnTo>
                  <a:lnTo>
                    <a:pt x="816" y="740"/>
                  </a:lnTo>
                  <a:lnTo>
                    <a:pt x="826" y="742"/>
                  </a:lnTo>
                  <a:lnTo>
                    <a:pt x="826" y="742"/>
                  </a:lnTo>
                  <a:lnTo>
                    <a:pt x="838" y="742"/>
                  </a:lnTo>
                  <a:lnTo>
                    <a:pt x="840" y="740"/>
                  </a:lnTo>
                  <a:lnTo>
                    <a:pt x="840" y="740"/>
                  </a:lnTo>
                  <a:lnTo>
                    <a:pt x="840" y="740"/>
                  </a:lnTo>
                  <a:lnTo>
                    <a:pt x="844" y="736"/>
                  </a:lnTo>
                  <a:lnTo>
                    <a:pt x="850" y="736"/>
                  </a:lnTo>
                  <a:lnTo>
                    <a:pt x="854" y="738"/>
                  </a:lnTo>
                  <a:lnTo>
                    <a:pt x="860" y="740"/>
                  </a:lnTo>
                  <a:lnTo>
                    <a:pt x="860" y="740"/>
                  </a:lnTo>
                  <a:lnTo>
                    <a:pt x="864" y="744"/>
                  </a:lnTo>
                  <a:lnTo>
                    <a:pt x="868" y="750"/>
                  </a:lnTo>
                  <a:lnTo>
                    <a:pt x="868" y="756"/>
                  </a:lnTo>
                  <a:lnTo>
                    <a:pt x="866" y="760"/>
                  </a:lnTo>
                  <a:lnTo>
                    <a:pt x="866" y="760"/>
                  </a:lnTo>
                  <a:lnTo>
                    <a:pt x="866" y="762"/>
                  </a:lnTo>
                  <a:lnTo>
                    <a:pt x="866" y="762"/>
                  </a:lnTo>
                  <a:close/>
                </a:path>
              </a:pathLst>
            </a:custGeom>
            <a:solidFill>
              <a:srgbClr val="F7E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 sz="1202" dirty="0"/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auto">
            <a:xfrm>
              <a:off x="12220575" y="4452938"/>
              <a:ext cx="895350" cy="765175"/>
            </a:xfrm>
            <a:custGeom>
              <a:avLst/>
              <a:gdLst>
                <a:gd name="T0" fmla="*/ 562 w 564"/>
                <a:gd name="T1" fmla="*/ 480 h 482"/>
                <a:gd name="T2" fmla="*/ 562 w 564"/>
                <a:gd name="T3" fmla="*/ 480 h 482"/>
                <a:gd name="T4" fmla="*/ 562 w 564"/>
                <a:gd name="T5" fmla="*/ 480 h 482"/>
                <a:gd name="T6" fmla="*/ 562 w 564"/>
                <a:gd name="T7" fmla="*/ 480 h 482"/>
                <a:gd name="T8" fmla="*/ 558 w 564"/>
                <a:gd name="T9" fmla="*/ 482 h 482"/>
                <a:gd name="T10" fmla="*/ 552 w 564"/>
                <a:gd name="T11" fmla="*/ 482 h 482"/>
                <a:gd name="T12" fmla="*/ 546 w 564"/>
                <a:gd name="T13" fmla="*/ 480 h 482"/>
                <a:gd name="T14" fmla="*/ 540 w 564"/>
                <a:gd name="T15" fmla="*/ 474 h 482"/>
                <a:gd name="T16" fmla="*/ 540 w 564"/>
                <a:gd name="T17" fmla="*/ 474 h 482"/>
                <a:gd name="T18" fmla="*/ 508 w 564"/>
                <a:gd name="T19" fmla="*/ 442 h 482"/>
                <a:gd name="T20" fmla="*/ 470 w 564"/>
                <a:gd name="T21" fmla="*/ 408 h 482"/>
                <a:gd name="T22" fmla="*/ 390 w 564"/>
                <a:gd name="T23" fmla="*/ 334 h 482"/>
                <a:gd name="T24" fmla="*/ 302 w 564"/>
                <a:gd name="T25" fmla="*/ 260 h 482"/>
                <a:gd name="T26" fmla="*/ 216 w 564"/>
                <a:gd name="T27" fmla="*/ 188 h 482"/>
                <a:gd name="T28" fmla="*/ 70 w 564"/>
                <a:gd name="T29" fmla="*/ 74 h 482"/>
                <a:gd name="T30" fmla="*/ 8 w 564"/>
                <a:gd name="T31" fmla="*/ 24 h 482"/>
                <a:gd name="T32" fmla="*/ 8 w 564"/>
                <a:gd name="T33" fmla="*/ 24 h 482"/>
                <a:gd name="T34" fmla="*/ 4 w 564"/>
                <a:gd name="T35" fmla="*/ 20 h 482"/>
                <a:gd name="T36" fmla="*/ 0 w 564"/>
                <a:gd name="T37" fmla="*/ 14 h 482"/>
                <a:gd name="T38" fmla="*/ 0 w 564"/>
                <a:gd name="T39" fmla="*/ 8 h 482"/>
                <a:gd name="T40" fmla="*/ 0 w 564"/>
                <a:gd name="T41" fmla="*/ 4 h 482"/>
                <a:gd name="T42" fmla="*/ 0 w 564"/>
                <a:gd name="T43" fmla="*/ 4 h 482"/>
                <a:gd name="T44" fmla="*/ 4 w 564"/>
                <a:gd name="T45" fmla="*/ 0 h 482"/>
                <a:gd name="T46" fmla="*/ 10 w 564"/>
                <a:gd name="T47" fmla="*/ 0 h 482"/>
                <a:gd name="T48" fmla="*/ 16 w 564"/>
                <a:gd name="T49" fmla="*/ 2 h 482"/>
                <a:gd name="T50" fmla="*/ 22 w 564"/>
                <a:gd name="T51" fmla="*/ 4 h 482"/>
                <a:gd name="T52" fmla="*/ 22 w 564"/>
                <a:gd name="T53" fmla="*/ 4 h 482"/>
                <a:gd name="T54" fmla="*/ 88 w 564"/>
                <a:gd name="T55" fmla="*/ 56 h 482"/>
                <a:gd name="T56" fmla="*/ 234 w 564"/>
                <a:gd name="T57" fmla="*/ 174 h 482"/>
                <a:gd name="T58" fmla="*/ 320 w 564"/>
                <a:gd name="T59" fmla="*/ 244 h 482"/>
                <a:gd name="T60" fmla="*/ 408 w 564"/>
                <a:gd name="T61" fmla="*/ 318 h 482"/>
                <a:gd name="T62" fmla="*/ 490 w 564"/>
                <a:gd name="T63" fmla="*/ 392 h 482"/>
                <a:gd name="T64" fmla="*/ 526 w 564"/>
                <a:gd name="T65" fmla="*/ 426 h 482"/>
                <a:gd name="T66" fmla="*/ 558 w 564"/>
                <a:gd name="T67" fmla="*/ 460 h 482"/>
                <a:gd name="T68" fmla="*/ 558 w 564"/>
                <a:gd name="T69" fmla="*/ 460 h 482"/>
                <a:gd name="T70" fmla="*/ 562 w 564"/>
                <a:gd name="T71" fmla="*/ 464 h 482"/>
                <a:gd name="T72" fmla="*/ 564 w 564"/>
                <a:gd name="T73" fmla="*/ 470 h 482"/>
                <a:gd name="T74" fmla="*/ 564 w 564"/>
                <a:gd name="T75" fmla="*/ 476 h 482"/>
                <a:gd name="T76" fmla="*/ 562 w 564"/>
                <a:gd name="T77" fmla="*/ 480 h 482"/>
                <a:gd name="T78" fmla="*/ 562 w 564"/>
                <a:gd name="T79" fmla="*/ 480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64" h="482">
                  <a:moveTo>
                    <a:pt x="562" y="480"/>
                  </a:moveTo>
                  <a:lnTo>
                    <a:pt x="562" y="480"/>
                  </a:lnTo>
                  <a:lnTo>
                    <a:pt x="562" y="480"/>
                  </a:lnTo>
                  <a:lnTo>
                    <a:pt x="562" y="480"/>
                  </a:lnTo>
                  <a:lnTo>
                    <a:pt x="558" y="482"/>
                  </a:lnTo>
                  <a:lnTo>
                    <a:pt x="552" y="482"/>
                  </a:lnTo>
                  <a:lnTo>
                    <a:pt x="546" y="480"/>
                  </a:lnTo>
                  <a:lnTo>
                    <a:pt x="540" y="474"/>
                  </a:lnTo>
                  <a:lnTo>
                    <a:pt x="540" y="474"/>
                  </a:lnTo>
                  <a:lnTo>
                    <a:pt x="508" y="442"/>
                  </a:lnTo>
                  <a:lnTo>
                    <a:pt x="470" y="408"/>
                  </a:lnTo>
                  <a:lnTo>
                    <a:pt x="390" y="334"/>
                  </a:lnTo>
                  <a:lnTo>
                    <a:pt x="302" y="260"/>
                  </a:lnTo>
                  <a:lnTo>
                    <a:pt x="216" y="188"/>
                  </a:lnTo>
                  <a:lnTo>
                    <a:pt x="70" y="74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4" y="20"/>
                  </a:lnTo>
                  <a:lnTo>
                    <a:pt x="0" y="14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0"/>
                  </a:lnTo>
                  <a:lnTo>
                    <a:pt x="10" y="0"/>
                  </a:lnTo>
                  <a:lnTo>
                    <a:pt x="16" y="2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88" y="56"/>
                  </a:lnTo>
                  <a:lnTo>
                    <a:pt x="234" y="174"/>
                  </a:lnTo>
                  <a:lnTo>
                    <a:pt x="320" y="244"/>
                  </a:lnTo>
                  <a:lnTo>
                    <a:pt x="408" y="318"/>
                  </a:lnTo>
                  <a:lnTo>
                    <a:pt x="490" y="392"/>
                  </a:lnTo>
                  <a:lnTo>
                    <a:pt x="526" y="426"/>
                  </a:lnTo>
                  <a:lnTo>
                    <a:pt x="558" y="460"/>
                  </a:lnTo>
                  <a:lnTo>
                    <a:pt x="558" y="460"/>
                  </a:lnTo>
                  <a:lnTo>
                    <a:pt x="562" y="464"/>
                  </a:lnTo>
                  <a:lnTo>
                    <a:pt x="564" y="470"/>
                  </a:lnTo>
                  <a:lnTo>
                    <a:pt x="564" y="476"/>
                  </a:lnTo>
                  <a:lnTo>
                    <a:pt x="562" y="480"/>
                  </a:lnTo>
                  <a:lnTo>
                    <a:pt x="562" y="480"/>
                  </a:lnTo>
                  <a:close/>
                </a:path>
              </a:pathLst>
            </a:custGeom>
            <a:solidFill>
              <a:srgbClr val="F7E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686" tIns="34343" rIns="68686" bIns="3434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 sz="1202" dirty="0"/>
            </a:p>
          </p:txBody>
        </p:sp>
      </p:grpSp>
      <p:pic>
        <p:nvPicPr>
          <p:cNvPr id="4098" name="Picture 2" descr="Be ready to mark new revolution in business intelligence-with ...">
            <a:extLst>
              <a:ext uri="{FF2B5EF4-FFF2-40B4-BE49-F238E27FC236}">
                <a16:creationId xmlns="" xmlns:a16="http://schemas.microsoft.com/office/drawing/2014/main" id="{15DC9F03-388D-4C76-9B1B-78ED24C8A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0" b="90000" l="9961" r="984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80920">
            <a:off x="2042047" y="2717370"/>
            <a:ext cx="4500233" cy="313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Oval 76"/>
          <p:cNvSpPr/>
          <p:nvPr/>
        </p:nvSpPr>
        <p:spPr>
          <a:xfrm>
            <a:off x="6889207" y="2533835"/>
            <a:ext cx="731520" cy="73152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79" name="Oval 78"/>
          <p:cNvSpPr/>
          <p:nvPr/>
        </p:nvSpPr>
        <p:spPr>
          <a:xfrm>
            <a:off x="6904818" y="3999291"/>
            <a:ext cx="731520" cy="7315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80" name="Oval 79"/>
          <p:cNvSpPr/>
          <p:nvPr/>
        </p:nvSpPr>
        <p:spPr>
          <a:xfrm>
            <a:off x="6889207" y="5483247"/>
            <a:ext cx="731520" cy="731520"/>
          </a:xfrm>
          <a:prstGeom prst="ellipse">
            <a:avLst/>
          </a:prstGeom>
          <a:solidFill>
            <a:srgbClr val="DF2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7636338" y="2265533"/>
            <a:ext cx="4010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3399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Avant notre intervention </a:t>
            </a:r>
          </a:p>
        </p:txBody>
      </p:sp>
      <p:sp>
        <p:nvSpPr>
          <p:cNvPr id="86" name="Rectangle 85"/>
          <p:cNvSpPr>
            <a:spLocks noChangeArrowheads="1"/>
          </p:cNvSpPr>
          <p:nvPr/>
        </p:nvSpPr>
        <p:spPr bwMode="auto">
          <a:xfrm>
            <a:off x="7665070" y="2568133"/>
            <a:ext cx="4010362" cy="1166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DES DONNEES NON EXPLOITEES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ARCHITECTURES ERRONEES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ABSENCE D’ANALYSE ET DE TRACKING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ABSENCE DE VISION LONG TERMISTE  </a:t>
            </a:r>
          </a:p>
        </p:txBody>
      </p:sp>
      <p:pic>
        <p:nvPicPr>
          <p:cNvPr id="93" name="Picture 24" descr="A red and white sign&#10;&#10;Description automatically generated">
            <a:extLst>
              <a:ext uri="{FF2B5EF4-FFF2-40B4-BE49-F238E27FC236}">
                <a16:creationId xmlns="" xmlns:a16="http://schemas.microsoft.com/office/drawing/2014/main" id="{3001A242-8840-493A-88F3-CB46E8328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269783">
            <a:off x="4649557" y="3339720"/>
            <a:ext cx="1427399" cy="836186"/>
          </a:xfrm>
          <a:prstGeom prst="rect">
            <a:avLst/>
          </a:prstGeom>
        </p:spPr>
      </p:pic>
      <p:pic>
        <p:nvPicPr>
          <p:cNvPr id="94" name="Picture 2" descr="RIGHT EXECUTION DAILY CASABLANCA">
            <a:extLst>
              <a:ext uri="{FF2B5EF4-FFF2-40B4-BE49-F238E27FC236}">
                <a16:creationId xmlns="" xmlns:a16="http://schemas.microsoft.com/office/drawing/2014/main" id="{696BBC80-69E7-43F0-B4FB-368423EC8F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59" t="-6849" r="-12841" b="5492"/>
          <a:stretch/>
        </p:blipFill>
        <p:spPr bwMode="auto">
          <a:xfrm>
            <a:off x="2708991" y="968319"/>
            <a:ext cx="1008040" cy="86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Infosys - FourthWave">
            <a:extLst>
              <a:ext uri="{FF2B5EF4-FFF2-40B4-BE49-F238E27FC236}">
                <a16:creationId xmlns="" xmlns:a16="http://schemas.microsoft.com/office/drawing/2014/main" id="{6B67352B-19C6-49B3-93F5-19C621D4AEE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52844" y="456553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5" name="ZoneTexte 94">
            <a:extLst>
              <a:ext uri="{FF2B5EF4-FFF2-40B4-BE49-F238E27FC236}">
                <a16:creationId xmlns="" xmlns:a16="http://schemas.microsoft.com/office/drawing/2014/main" id="{E77D4F7D-818C-4EF9-AA26-0CEDC9B8D8CF}"/>
              </a:ext>
            </a:extLst>
          </p:cNvPr>
          <p:cNvSpPr txBox="1"/>
          <p:nvPr/>
        </p:nvSpPr>
        <p:spPr>
          <a:xfrm rot="5849533">
            <a:off x="1590752" y="4364233"/>
            <a:ext cx="2758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MACHINE LEARNING </a:t>
            </a:r>
          </a:p>
        </p:txBody>
      </p:sp>
      <p:grpSp>
        <p:nvGrpSpPr>
          <p:cNvPr id="99" name="Group 7">
            <a:extLst>
              <a:ext uri="{FF2B5EF4-FFF2-40B4-BE49-F238E27FC236}">
                <a16:creationId xmlns="" xmlns:a16="http://schemas.microsoft.com/office/drawing/2014/main" id="{62992730-EFB0-4010-9220-AC625470C128}"/>
              </a:ext>
            </a:extLst>
          </p:cNvPr>
          <p:cNvGrpSpPr/>
          <p:nvPr/>
        </p:nvGrpSpPr>
        <p:grpSpPr>
          <a:xfrm rot="15249308">
            <a:off x="8711682" y="452902"/>
            <a:ext cx="4885899" cy="1868602"/>
            <a:chOff x="-1296334" y="539774"/>
            <a:chExt cx="14443696" cy="5923902"/>
          </a:xfrm>
        </p:grpSpPr>
        <p:sp>
          <p:nvSpPr>
            <p:cNvPr id="100" name="Freeform 3">
              <a:extLst>
                <a:ext uri="{FF2B5EF4-FFF2-40B4-BE49-F238E27FC236}">
                  <a16:creationId xmlns="" xmlns:a16="http://schemas.microsoft.com/office/drawing/2014/main" id="{6742BE4C-EC2D-4121-88D2-B89D90CBBED5}"/>
                </a:ext>
              </a:extLst>
            </p:cNvPr>
            <p:cNvSpPr/>
            <p:nvPr/>
          </p:nvSpPr>
          <p:spPr>
            <a:xfrm>
              <a:off x="3933879" y="1607948"/>
              <a:ext cx="6000696" cy="4855728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="" xmlns:a16="http://schemas.microsoft.com/office/drawing/2014/main" id="{51EFF7B4-E73C-4E1E-9FA0-2EC28022C30B}"/>
                </a:ext>
              </a:extLst>
            </p:cNvPr>
            <p:cNvSpPr/>
            <p:nvPr/>
          </p:nvSpPr>
          <p:spPr>
            <a:xfrm rot="3641993">
              <a:off x="5861330" y="-3783931"/>
              <a:ext cx="128368" cy="1444369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2" name="Freeform 5">
              <a:extLst>
                <a:ext uri="{FF2B5EF4-FFF2-40B4-BE49-F238E27FC236}">
                  <a16:creationId xmlns="" xmlns:a16="http://schemas.microsoft.com/office/drawing/2014/main" id="{FB6AFA75-D56D-46B4-8675-E78FA18E7A88}"/>
                </a:ext>
              </a:extLst>
            </p:cNvPr>
            <p:cNvSpPr/>
            <p:nvPr/>
          </p:nvSpPr>
          <p:spPr>
            <a:xfrm rot="10800000">
              <a:off x="1658847" y="633156"/>
              <a:ext cx="5698313" cy="4947765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3" name="Freeform 6">
              <a:extLst>
                <a:ext uri="{FF2B5EF4-FFF2-40B4-BE49-F238E27FC236}">
                  <a16:creationId xmlns="" xmlns:a16="http://schemas.microsoft.com/office/drawing/2014/main" id="{C418690A-A125-4526-B721-4878B86A15B1}"/>
                </a:ext>
              </a:extLst>
            </p:cNvPr>
            <p:cNvSpPr/>
            <p:nvPr/>
          </p:nvSpPr>
          <p:spPr>
            <a:xfrm rot="10800000">
              <a:off x="8924924" y="539774"/>
              <a:ext cx="1244943" cy="1007401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="" xmlns:a16="http://schemas.microsoft.com/office/drawing/2014/main" id="{29816890-B6CF-4210-9056-ADBC1627E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5070" y="4284761"/>
            <a:ext cx="4010362" cy="113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DES ENTREPÖTS DE DONNEES ORGANISES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UN DASHBOARD PLUS COHERENT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DES DONNEES LISIBLES POUR LE MARKETING </a:t>
            </a:r>
          </a:p>
          <a:p>
            <a:pPr>
              <a:lnSpc>
                <a:spcPct val="150000"/>
              </a:lnSpc>
            </a:pPr>
            <a:endParaRPr lang="en-US" sz="1050" b="1" dirty="0">
              <a:solidFill>
                <a:srgbClr val="464646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="" xmlns:a16="http://schemas.microsoft.com/office/drawing/2014/main" id="{6988F030-8574-468B-805F-A7B3BD389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5070" y="5849007"/>
            <a:ext cx="4010362" cy="335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UN OUTIL DE PREDICTION POUR LE STOCKAGE </a:t>
            </a:r>
          </a:p>
        </p:txBody>
      </p:sp>
      <p:sp>
        <p:nvSpPr>
          <p:cNvPr id="87" name="Google Shape;1729;p62"/>
          <p:cNvSpPr/>
          <p:nvPr/>
        </p:nvSpPr>
        <p:spPr>
          <a:xfrm>
            <a:off x="113871" y="52036"/>
            <a:ext cx="3140849" cy="564071"/>
          </a:xfrm>
          <a:custGeom>
            <a:avLst/>
            <a:gdLst/>
            <a:ahLst/>
            <a:cxnLst/>
            <a:rect l="l" t="t" r="r" b="b"/>
            <a:pathLst>
              <a:path w="303" h="67" extrusionOk="0">
                <a:moveTo>
                  <a:pt x="303" y="33"/>
                </a:moveTo>
                <a:cubicBezTo>
                  <a:pt x="303" y="20"/>
                  <a:pt x="297" y="8"/>
                  <a:pt x="288" y="0"/>
                </a:cubicBezTo>
                <a:cubicBezTo>
                  <a:pt x="0" y="0"/>
                  <a:pt x="0" y="0"/>
                  <a:pt x="0" y="0"/>
                </a:cubicBezTo>
                <a:cubicBezTo>
                  <a:pt x="6" y="9"/>
                  <a:pt x="10" y="21"/>
                  <a:pt x="10" y="33"/>
                </a:cubicBezTo>
                <a:cubicBezTo>
                  <a:pt x="10" y="46"/>
                  <a:pt x="6" y="57"/>
                  <a:pt x="0" y="67"/>
                </a:cubicBezTo>
                <a:cubicBezTo>
                  <a:pt x="288" y="67"/>
                  <a:pt x="288" y="67"/>
                  <a:pt x="288" y="67"/>
                </a:cubicBezTo>
                <a:cubicBezTo>
                  <a:pt x="297" y="59"/>
                  <a:pt x="303" y="47"/>
                  <a:pt x="303" y="33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117;p14">
            <a:extLst>
              <a:ext uri="{FF2B5EF4-FFF2-40B4-BE49-F238E27FC236}">
                <a16:creationId xmlns="" xmlns:a16="http://schemas.microsoft.com/office/drawing/2014/main" id="{1045D10B-F194-4255-8A52-AC58E3E5A6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988" y="56857"/>
            <a:ext cx="3279847" cy="43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SzPts val="1400"/>
            </a:pPr>
            <a:r>
              <a:rPr lang="en-US" sz="1600" b="1" dirty="0" smtClean="0">
                <a:solidFill>
                  <a:schemeClr val="bg1"/>
                </a:solidFill>
                <a:sym typeface="Open Sans Semibold" panose="020B0706030804020204" pitchFamily="34" charset="0"/>
              </a:rPr>
              <a:t>7. </a:t>
            </a:r>
            <a:r>
              <a:rPr lang="en-US" sz="1600" b="1" dirty="0">
                <a:solidFill>
                  <a:schemeClr val="bg1"/>
                </a:solidFill>
                <a:sym typeface="Open Sans Semibold" panose="020B0706030804020204" pitchFamily="34" charset="0"/>
              </a:rPr>
              <a:t>Problèmatique et Solution proposée</a:t>
            </a:r>
          </a:p>
        </p:txBody>
      </p:sp>
      <p:sp>
        <p:nvSpPr>
          <p:cNvPr id="3" name="Rectangle 2"/>
          <p:cNvSpPr/>
          <p:nvPr/>
        </p:nvSpPr>
        <p:spPr>
          <a:xfrm>
            <a:off x="7665070" y="3893962"/>
            <a:ext cx="1337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3399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Solution</a:t>
            </a:r>
            <a:r>
              <a:rPr lang="en-US" b="1" dirty="0" smtClean="0">
                <a:solidFill>
                  <a:srgbClr val="00339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b="1" dirty="0">
                <a:solidFill>
                  <a:srgbClr val="003399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BI </a:t>
            </a:r>
          </a:p>
        </p:txBody>
      </p:sp>
      <p:sp>
        <p:nvSpPr>
          <p:cNvPr id="4" name="Rectangle 3"/>
          <p:cNvSpPr/>
          <p:nvPr/>
        </p:nvSpPr>
        <p:spPr>
          <a:xfrm>
            <a:off x="7665070" y="5462257"/>
            <a:ext cx="1928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3399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397679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9" grpId="0" animBg="1"/>
      <p:bldP spid="80" grpId="0" animBg="1"/>
      <p:bldP spid="85" grpId="0"/>
      <p:bldP spid="86" grpId="0"/>
      <p:bldP spid="2" grpId="0"/>
      <p:bldP spid="95" grpId="0"/>
      <p:bldP spid="104" grpId="0"/>
      <p:bldP spid="105" grpId="0"/>
      <p:bldP spid="3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393056" y="333382"/>
            <a:ext cx="8798944" cy="6178366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200"/>
          </a:p>
        </p:txBody>
      </p:sp>
      <p:grpSp>
        <p:nvGrpSpPr>
          <p:cNvPr id="20" name="Group 19"/>
          <p:cNvGrpSpPr/>
          <p:nvPr/>
        </p:nvGrpSpPr>
        <p:grpSpPr>
          <a:xfrm>
            <a:off x="65988" y="198831"/>
            <a:ext cx="865548" cy="354994"/>
            <a:chOff x="-1296334" y="539774"/>
            <a:chExt cx="14443696" cy="5923902"/>
          </a:xfrm>
        </p:grpSpPr>
        <p:sp>
          <p:nvSpPr>
            <p:cNvPr id="21" name="Freeform 20"/>
            <p:cNvSpPr/>
            <p:nvPr/>
          </p:nvSpPr>
          <p:spPr>
            <a:xfrm>
              <a:off x="3933879" y="1607948"/>
              <a:ext cx="6000696" cy="4855728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/>
            <p:cNvSpPr/>
            <p:nvPr/>
          </p:nvSpPr>
          <p:spPr>
            <a:xfrm rot="3641993">
              <a:off x="5861330" y="-3783931"/>
              <a:ext cx="128368" cy="1444369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Freeform 22"/>
            <p:cNvSpPr/>
            <p:nvPr/>
          </p:nvSpPr>
          <p:spPr>
            <a:xfrm rot="10800000">
              <a:off x="1075422" y="633157"/>
              <a:ext cx="6281738" cy="5083146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Freeform 23"/>
            <p:cNvSpPr/>
            <p:nvPr/>
          </p:nvSpPr>
          <p:spPr>
            <a:xfrm rot="10800000">
              <a:off x="8924924" y="539774"/>
              <a:ext cx="1244943" cy="1007401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9" name="Google Shape;120;p14"/>
          <p:cNvSpPr txBox="1">
            <a:spLocks noChangeArrowheads="1"/>
          </p:cNvSpPr>
          <p:nvPr/>
        </p:nvSpPr>
        <p:spPr bwMode="auto">
          <a:xfrm>
            <a:off x="5407084" y="5292362"/>
            <a:ext cx="4012064" cy="793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SzPts val="1400"/>
            </a:pPr>
            <a:r>
              <a:rPr lang="en-US" sz="1600" b="1" dirty="0">
                <a:solidFill>
                  <a:srgbClr val="002060"/>
                </a:solidFill>
                <a:latin typeface="Comic Sans MS" panose="030F0702030302020204" pitchFamily="66" charset="0"/>
                <a:sym typeface="Open Sans Semibold" panose="020B0706030804020204" pitchFamily="34" charset="0"/>
              </a:rPr>
              <a:t>2. Methodologies de travail</a:t>
            </a:r>
            <a:endParaRPr lang="fr-FR" sz="1600" b="1" dirty="0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  <p:sp>
        <p:nvSpPr>
          <p:cNvPr id="30" name="Google Shape;121;p14"/>
          <p:cNvSpPr txBox="1">
            <a:spLocks noChangeArrowheads="1"/>
          </p:cNvSpPr>
          <p:nvPr/>
        </p:nvSpPr>
        <p:spPr bwMode="auto">
          <a:xfrm>
            <a:off x="5357337" y="3897229"/>
            <a:ext cx="4610380" cy="507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SzPts val="1400"/>
            </a:pPr>
            <a:r>
              <a:rPr lang="en-US" sz="1600" b="1" dirty="0">
                <a:solidFill>
                  <a:srgbClr val="002060"/>
                </a:solidFill>
                <a:latin typeface="Comic Sans MS" panose="030F0702030302020204" pitchFamily="66" charset="0"/>
                <a:sym typeface="Open Sans Semibold" panose="020B0706030804020204" pitchFamily="34" charset="0"/>
              </a:rPr>
              <a:t>1. BESOINS FONCTIONNELS ET NON FONCTIONNELS </a:t>
            </a:r>
            <a:endParaRPr lang="fr-FR" sz="1600" b="1" dirty="0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  <p:sp>
        <p:nvSpPr>
          <p:cNvPr id="31" name="Google Shape;126;p14"/>
          <p:cNvSpPr txBox="1">
            <a:spLocks noChangeArrowheads="1"/>
          </p:cNvSpPr>
          <p:nvPr/>
        </p:nvSpPr>
        <p:spPr bwMode="auto">
          <a:xfrm>
            <a:off x="5204937" y="3768419"/>
            <a:ext cx="38100" cy="636588"/>
          </a:xfrm>
          <a:prstGeom prst="rect">
            <a:avLst/>
          </a:prstGeom>
          <a:solidFill>
            <a:schemeClr val="bg1"/>
          </a:solidFill>
          <a:ln w="28575">
            <a:solidFill>
              <a:srgbClr val="F61212"/>
            </a:solidFill>
          </a:ln>
        </p:spPr>
        <p:txBody>
          <a:bodyPr lIns="91425" tIns="45700" rIns="91425" bIns="4570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sz="2000">
              <a:solidFill>
                <a:srgbClr val="0070C0"/>
              </a:solidFill>
              <a:sym typeface="Calibri" panose="020F0502020204030204" pitchFamily="34" charset="0"/>
            </a:endParaRPr>
          </a:p>
        </p:txBody>
      </p:sp>
      <p:sp>
        <p:nvSpPr>
          <p:cNvPr id="37" name="Google Shape;130;p14"/>
          <p:cNvSpPr txBox="1">
            <a:spLocks noChangeArrowheads="1"/>
          </p:cNvSpPr>
          <p:nvPr/>
        </p:nvSpPr>
        <p:spPr bwMode="auto">
          <a:xfrm>
            <a:off x="5204937" y="5689237"/>
            <a:ext cx="28575" cy="627063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txBody>
          <a:bodyPr lIns="91425" tIns="45700" rIns="91425" bIns="4570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sz="2000">
              <a:solidFill>
                <a:srgbClr val="0070C0"/>
              </a:solidFill>
              <a:sym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07" b="8769"/>
          <a:stretch/>
        </p:blipFill>
        <p:spPr>
          <a:xfrm>
            <a:off x="1075733" y="170509"/>
            <a:ext cx="3291409" cy="65823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 3"/>
          <p:cNvSpPr/>
          <p:nvPr/>
        </p:nvSpPr>
        <p:spPr>
          <a:xfrm>
            <a:off x="4524759" y="756724"/>
            <a:ext cx="7130212" cy="200054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fr-FR" sz="4400" dirty="0" smtClean="0">
                <a:solidFill>
                  <a:srgbClr val="FF0000"/>
                </a:solidFill>
                <a:latin typeface="Garamond" panose="02020404030301010803" pitchFamily="18" charset="0"/>
              </a:rPr>
              <a:t>Spécification Des Besoins Et</a:t>
            </a:r>
            <a:endParaRPr lang="fr-FR" sz="4400" dirty="0">
              <a:solidFill>
                <a:srgbClr val="FF0000"/>
              </a:solidFill>
              <a:latin typeface="Garamond" panose="02020404030301010803" pitchFamily="18" charset="0"/>
            </a:endParaRPr>
          </a:p>
          <a:p>
            <a:r>
              <a:rPr lang="fr-FR" sz="4400" dirty="0">
                <a:solidFill>
                  <a:srgbClr val="FF0000"/>
                </a:solidFill>
                <a:latin typeface="Garamond" panose="02020404030301010803" pitchFamily="18" charset="0"/>
              </a:rPr>
              <a:t>        </a:t>
            </a:r>
            <a:r>
              <a:rPr lang="fr-FR" sz="4400" dirty="0" smtClean="0">
                <a:solidFill>
                  <a:srgbClr val="FF0000"/>
                </a:solidFill>
                <a:latin typeface="Garamond" panose="02020404030301010803" pitchFamily="18" charset="0"/>
              </a:rPr>
              <a:t>  Méthodologies </a:t>
            </a:r>
            <a:r>
              <a:rPr lang="fr-FR" sz="4400" dirty="0">
                <a:solidFill>
                  <a:srgbClr val="FF0000"/>
                </a:solidFill>
                <a:latin typeface="Garamond" panose="02020404030301010803" pitchFamily="18" charset="0"/>
              </a:rPr>
              <a:t>de travail</a:t>
            </a:r>
          </a:p>
          <a:p>
            <a:r>
              <a:rPr lang="fr-FR" sz="3600" dirty="0">
                <a:solidFill>
                  <a:srgbClr val="FF0000"/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15" name="Google Shape;126;p14"/>
          <p:cNvSpPr txBox="1">
            <a:spLocks noChangeArrowheads="1"/>
          </p:cNvSpPr>
          <p:nvPr/>
        </p:nvSpPr>
        <p:spPr bwMode="auto">
          <a:xfrm>
            <a:off x="5197204" y="5127599"/>
            <a:ext cx="38100" cy="636588"/>
          </a:xfrm>
          <a:prstGeom prst="rect">
            <a:avLst/>
          </a:prstGeom>
          <a:solidFill>
            <a:schemeClr val="bg1"/>
          </a:solidFill>
          <a:ln w="28575">
            <a:solidFill>
              <a:srgbClr val="F61212"/>
            </a:solidFill>
          </a:ln>
        </p:spPr>
        <p:txBody>
          <a:bodyPr lIns="91425" tIns="45700" rIns="91425" bIns="4570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sz="2000">
              <a:solidFill>
                <a:srgbClr val="0070C0"/>
              </a:solidFill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474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 animBg="1"/>
      <p:bldP spid="4" grpId="0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7">
            <a:extLst>
              <a:ext uri="{FF2B5EF4-FFF2-40B4-BE49-F238E27FC236}">
                <a16:creationId xmlns="" xmlns:a16="http://schemas.microsoft.com/office/drawing/2014/main" id="{51F7D72F-9F10-43F2-AF0F-8659FB4403DE}"/>
              </a:ext>
            </a:extLst>
          </p:cNvPr>
          <p:cNvGrpSpPr/>
          <p:nvPr/>
        </p:nvGrpSpPr>
        <p:grpSpPr>
          <a:xfrm>
            <a:off x="-567418" y="145887"/>
            <a:ext cx="4885899" cy="1868602"/>
            <a:chOff x="-1296334" y="539774"/>
            <a:chExt cx="14443696" cy="5923902"/>
          </a:xfrm>
        </p:grpSpPr>
        <p:sp>
          <p:nvSpPr>
            <p:cNvPr id="64" name="Freeform 3">
              <a:extLst>
                <a:ext uri="{FF2B5EF4-FFF2-40B4-BE49-F238E27FC236}">
                  <a16:creationId xmlns="" xmlns:a16="http://schemas.microsoft.com/office/drawing/2014/main" id="{CE331CFB-A7B6-4873-8023-9FD081C03FC4}"/>
                </a:ext>
              </a:extLst>
            </p:cNvPr>
            <p:cNvSpPr/>
            <p:nvPr/>
          </p:nvSpPr>
          <p:spPr>
            <a:xfrm>
              <a:off x="3933879" y="1607948"/>
              <a:ext cx="6000696" cy="4855728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="" xmlns:a16="http://schemas.microsoft.com/office/drawing/2014/main" id="{F29E6D43-C329-4618-8289-61086F5D35E2}"/>
                </a:ext>
              </a:extLst>
            </p:cNvPr>
            <p:cNvSpPr/>
            <p:nvPr/>
          </p:nvSpPr>
          <p:spPr>
            <a:xfrm rot="3641993">
              <a:off x="5861330" y="-3783931"/>
              <a:ext cx="128368" cy="1444369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" name="Freeform 5">
              <a:extLst>
                <a:ext uri="{FF2B5EF4-FFF2-40B4-BE49-F238E27FC236}">
                  <a16:creationId xmlns="" xmlns:a16="http://schemas.microsoft.com/office/drawing/2014/main" id="{B261598A-DB85-4CCE-8608-A9D5696B4368}"/>
                </a:ext>
              </a:extLst>
            </p:cNvPr>
            <p:cNvSpPr/>
            <p:nvPr/>
          </p:nvSpPr>
          <p:spPr>
            <a:xfrm rot="10800000">
              <a:off x="1075422" y="633157"/>
              <a:ext cx="6281738" cy="5083146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7" name="Freeform 6">
              <a:extLst>
                <a:ext uri="{FF2B5EF4-FFF2-40B4-BE49-F238E27FC236}">
                  <a16:creationId xmlns="" xmlns:a16="http://schemas.microsoft.com/office/drawing/2014/main" id="{683CB252-9138-4AE2-80D0-65165B0B1BF3}"/>
                </a:ext>
              </a:extLst>
            </p:cNvPr>
            <p:cNvSpPr/>
            <p:nvPr/>
          </p:nvSpPr>
          <p:spPr>
            <a:xfrm rot="10800000">
              <a:off x="8924924" y="539774"/>
              <a:ext cx="1244943" cy="1007401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A1951CA3-1A98-4487-8395-26D9E5DFC995}"/>
              </a:ext>
            </a:extLst>
          </p:cNvPr>
          <p:cNvSpPr/>
          <p:nvPr/>
        </p:nvSpPr>
        <p:spPr>
          <a:xfrm>
            <a:off x="-321066" y="2430978"/>
            <a:ext cx="6215425" cy="3615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2" indent="-228600" algn="just" fontAlgn="base">
              <a:lnSpc>
                <a:spcPct val="142000"/>
              </a:lnSpc>
              <a:spcAft>
                <a:spcPts val="1285"/>
              </a:spcAft>
              <a:buClr>
                <a:srgbClr val="000000"/>
              </a:buClr>
              <a:buSzPts val="1200"/>
              <a:buFont typeface="Symbol" panose="05050102010706020507" pitchFamily="18" charset="2"/>
              <a:buChar char="-"/>
            </a:pPr>
            <a:r>
              <a:rPr lang="fr-FR" sz="16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L’extraction des données à partir les différents types des bases de données pour l’alimentation de l’ODS.  </a:t>
            </a:r>
          </a:p>
          <a:p>
            <a:pPr marL="1143000" lvl="2" indent="-228600" algn="just" fontAlgn="base">
              <a:lnSpc>
                <a:spcPct val="142000"/>
              </a:lnSpc>
              <a:spcAft>
                <a:spcPts val="0"/>
              </a:spcAft>
              <a:buClr>
                <a:srgbClr val="000000"/>
              </a:buClr>
              <a:buSzPts val="1200"/>
              <a:buFont typeface="Symbol" panose="05050102010706020507" pitchFamily="18" charset="2"/>
              <a:buChar char="-"/>
            </a:pPr>
            <a:r>
              <a:rPr lang="fr-FR" sz="16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Le traitement et la manipulation d’une large quantité d’information.  </a:t>
            </a:r>
          </a:p>
          <a:p>
            <a:pPr marL="1143000" lvl="2" indent="-228600" algn="just" fontAlgn="base">
              <a:lnSpc>
                <a:spcPct val="142000"/>
              </a:lnSpc>
              <a:spcAft>
                <a:spcPts val="1285"/>
              </a:spcAft>
              <a:buClr>
                <a:srgbClr val="000000"/>
              </a:buClr>
              <a:buSzPts val="1200"/>
              <a:buFont typeface="Symbol" panose="05050102010706020507" pitchFamily="18" charset="2"/>
              <a:buChar char="-"/>
            </a:pPr>
            <a:r>
              <a:rPr lang="fr-FR" sz="16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La Consultation du score des assortiments type, les opérations des ventes, les canaux de distribution, les clients, les fournisseurs.  </a:t>
            </a:r>
          </a:p>
          <a:p>
            <a:pPr marL="1143000" lvl="2" indent="-228600" algn="just" fontAlgn="base">
              <a:lnSpc>
                <a:spcPct val="142000"/>
              </a:lnSpc>
              <a:spcAft>
                <a:spcPts val="1880"/>
              </a:spcAft>
              <a:buClr>
                <a:srgbClr val="000000"/>
              </a:buClr>
              <a:buSzPts val="1200"/>
              <a:buFont typeface="Symbol" panose="05050102010706020507" pitchFamily="18" charset="2"/>
              <a:buChar char="-"/>
            </a:pPr>
            <a:r>
              <a:rPr lang="fr-FR" sz="16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La Permission aux utilisateurs de consulter les tableaux de bord via Leurs comptes SharePoint</a:t>
            </a:r>
            <a:r>
              <a:rPr lang="fr-FR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</a:p>
        </p:txBody>
      </p:sp>
      <p:pic>
        <p:nvPicPr>
          <p:cNvPr id="6146" name="Picture 2" descr="Coca cola bottle cap – Stock Editorial Photo © jbk-photography ...">
            <a:extLst>
              <a:ext uri="{FF2B5EF4-FFF2-40B4-BE49-F238E27FC236}">
                <a16:creationId xmlns="" xmlns:a16="http://schemas.microsoft.com/office/drawing/2014/main" id="{B6D88F57-F69E-4478-B049-693A3A0A3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9" y="2461623"/>
            <a:ext cx="898241" cy="59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oca cola bottle cap – Stock Editorial Photo © jbk-photography ...">
            <a:extLst>
              <a:ext uri="{FF2B5EF4-FFF2-40B4-BE49-F238E27FC236}">
                <a16:creationId xmlns="" xmlns:a16="http://schemas.microsoft.com/office/drawing/2014/main" id="{A9D031AA-A469-4CE7-A9A0-18B3DA1FA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9" y="3254286"/>
            <a:ext cx="883132" cy="589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Coca cola bottle cap – Stock Editorial Photo © jbk-photography ...">
            <a:extLst>
              <a:ext uri="{FF2B5EF4-FFF2-40B4-BE49-F238E27FC236}">
                <a16:creationId xmlns="" xmlns:a16="http://schemas.microsoft.com/office/drawing/2014/main" id="{5BE5B17F-5D98-4ED1-9E2B-F041A4EC8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9" y="3981390"/>
            <a:ext cx="870857" cy="58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Coca cola bottle cap – Stock Editorial Photo © jbk-photography ...">
            <a:extLst>
              <a:ext uri="{FF2B5EF4-FFF2-40B4-BE49-F238E27FC236}">
                <a16:creationId xmlns="" xmlns:a16="http://schemas.microsoft.com/office/drawing/2014/main" id="{1F51EB7D-F5F1-45D1-9931-9F0FF694D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9" y="5193638"/>
            <a:ext cx="867755" cy="57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17C8C24B-8B21-4191-B9FF-3B2BD5263545}"/>
              </a:ext>
            </a:extLst>
          </p:cNvPr>
          <p:cNvSpPr/>
          <p:nvPr/>
        </p:nvSpPr>
        <p:spPr>
          <a:xfrm>
            <a:off x="6357245" y="2315943"/>
            <a:ext cx="447227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just" fontAlgn="base">
              <a:spcAft>
                <a:spcPts val="1285"/>
              </a:spcAft>
              <a:buClr>
                <a:srgbClr val="000000"/>
              </a:buClr>
              <a:buSzPts val="1200"/>
            </a:pPr>
            <a:r>
              <a:rPr lang="fr-FR" sz="16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sécurité</a:t>
            </a:r>
          </a:p>
          <a:p>
            <a:pPr lvl="2" algn="just" fontAlgn="base">
              <a:spcAft>
                <a:spcPts val="1285"/>
              </a:spcAft>
              <a:buClr>
                <a:srgbClr val="000000"/>
              </a:buClr>
              <a:buSzPts val="1200"/>
            </a:pPr>
            <a:endParaRPr lang="fr-FR" sz="16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 fontAlgn="base">
              <a:spcAft>
                <a:spcPts val="1285"/>
              </a:spcAft>
              <a:buClr>
                <a:srgbClr val="000000"/>
              </a:buClr>
              <a:buSzPts val="1200"/>
            </a:pPr>
            <a:r>
              <a:rPr lang="fr-FR" sz="16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 </a:t>
            </a:r>
            <a:r>
              <a:rPr lang="fr-FR" sz="16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temps de réponse </a:t>
            </a:r>
          </a:p>
          <a:p>
            <a:pPr lvl="2" algn="just" fontAlgn="base">
              <a:spcAft>
                <a:spcPts val="1285"/>
              </a:spcAft>
              <a:buClr>
                <a:srgbClr val="000000"/>
              </a:buClr>
              <a:buSzPts val="1200"/>
            </a:pPr>
            <a:r>
              <a:rPr lang="fr-FR" sz="16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endParaRPr lang="fr-FR" sz="1600" dirty="0" smtClea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 fontAlgn="base">
              <a:spcAft>
                <a:spcPts val="1285"/>
              </a:spcAft>
              <a:buClr>
                <a:srgbClr val="000000"/>
              </a:buClr>
              <a:buSzPts val="1200"/>
            </a:pPr>
            <a:r>
              <a:rPr lang="fr-FR" sz="16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fr-FR" sz="16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Flexibilité  </a:t>
            </a:r>
          </a:p>
          <a:p>
            <a:pPr lvl="2" algn="just" fontAlgn="base">
              <a:spcAft>
                <a:spcPts val="1900"/>
              </a:spcAft>
              <a:buClr>
                <a:srgbClr val="000000"/>
              </a:buClr>
              <a:buSzPts val="1200"/>
            </a:pPr>
            <a:r>
              <a:rPr lang="fr-FR" sz="16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fr-FR" sz="1600" dirty="0" smtClea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 fontAlgn="base">
              <a:spcAft>
                <a:spcPts val="1900"/>
              </a:spcAft>
              <a:buClr>
                <a:srgbClr val="000000"/>
              </a:buClr>
              <a:buSzPts val="1200"/>
            </a:pPr>
            <a:r>
              <a:rPr lang="fr-FR" sz="16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fr-FR" sz="16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fiabilité et l’intégrité </a:t>
            </a:r>
            <a:r>
              <a:rPr lang="fr-FR" sz="16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 donné existantes</a:t>
            </a:r>
            <a:r>
              <a:rPr lang="fr-FR" sz="16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fr-FR" sz="1600" u="none" strike="noStrike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" name="Picture 2" descr="Coca cola bottle cap – Stock Editorial Photo © jbk-photography ...">
            <a:extLst>
              <a:ext uri="{FF2B5EF4-FFF2-40B4-BE49-F238E27FC236}">
                <a16:creationId xmlns="" xmlns:a16="http://schemas.microsoft.com/office/drawing/2014/main" id="{3BC12455-2242-470F-A66D-36B17EA3C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236" y="2270261"/>
            <a:ext cx="934797" cy="62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Coca cola bottle cap – Stock Editorial Photo © jbk-photography ...">
            <a:extLst>
              <a:ext uri="{FF2B5EF4-FFF2-40B4-BE49-F238E27FC236}">
                <a16:creationId xmlns="" xmlns:a16="http://schemas.microsoft.com/office/drawing/2014/main" id="{CD53E231-F4FD-43BA-A1F1-DB2064828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832" y="3097560"/>
            <a:ext cx="956201" cy="63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Coca cola bottle cap – Stock Editorial Photo © jbk-photography ...">
            <a:extLst>
              <a:ext uri="{FF2B5EF4-FFF2-40B4-BE49-F238E27FC236}">
                <a16:creationId xmlns="" xmlns:a16="http://schemas.microsoft.com/office/drawing/2014/main" id="{E85BE658-1BEE-4587-8DC5-FADB1EF61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548" y="3903999"/>
            <a:ext cx="934797" cy="62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Coca cola bottle cap – Stock Editorial Photo © jbk-photography ...">
            <a:extLst>
              <a:ext uri="{FF2B5EF4-FFF2-40B4-BE49-F238E27FC236}">
                <a16:creationId xmlns="" xmlns:a16="http://schemas.microsoft.com/office/drawing/2014/main" id="{EC91A5AF-5BA4-40CE-A7AE-BFB608A91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548" y="4862094"/>
            <a:ext cx="974015" cy="64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Google Shape;119;p14">
            <a:extLst>
              <a:ext uri="{FF2B5EF4-FFF2-40B4-BE49-F238E27FC236}">
                <a16:creationId xmlns="" xmlns:a16="http://schemas.microsoft.com/office/drawing/2014/main" id="{CFDFE445-B493-4C7B-87A6-1785867E6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6755" y="1515807"/>
            <a:ext cx="2560574" cy="38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r">
              <a:buSzPts val="1400"/>
            </a:pPr>
            <a:r>
              <a:rPr lang="en-US" sz="1800" b="1" dirty="0">
                <a:solidFill>
                  <a:srgbClr val="FF0000"/>
                </a:solidFill>
                <a:sym typeface="Open Sans Semibold" panose="020B0706030804020204" pitchFamily="34" charset="0"/>
              </a:rPr>
              <a:t>Besoins Fonctionnels </a:t>
            </a:r>
          </a:p>
          <a:p>
            <a:endParaRPr lang="fr-FR" sz="1600" dirty="0"/>
          </a:p>
          <a:p>
            <a:pPr algn="r">
              <a:buSzPts val="1400"/>
            </a:pPr>
            <a:r>
              <a:rPr lang="en-US" sz="1600" b="1" dirty="0" smtClean="0">
                <a:solidFill>
                  <a:srgbClr val="FF0000"/>
                </a:solidFill>
                <a:sym typeface="Open Sans Semibold" panose="020B0706030804020204" pitchFamily="34" charset="0"/>
              </a:rPr>
              <a:t> </a:t>
            </a:r>
            <a:endParaRPr lang="en-US" sz="1600" b="1" dirty="0">
              <a:solidFill>
                <a:srgbClr val="FF0000"/>
              </a:solidFill>
              <a:sym typeface="Open Sans Semibold" panose="020B0706030804020204" pitchFamily="34" charset="0"/>
            </a:endParaRPr>
          </a:p>
        </p:txBody>
      </p:sp>
      <p:sp>
        <p:nvSpPr>
          <p:cNvPr id="44" name="Google Shape;119;p14">
            <a:extLst>
              <a:ext uri="{FF2B5EF4-FFF2-40B4-BE49-F238E27FC236}">
                <a16:creationId xmlns="" xmlns:a16="http://schemas.microsoft.com/office/drawing/2014/main" id="{890AF51E-C515-410E-A654-43BBD62BAF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4884" y="1516338"/>
            <a:ext cx="4178850" cy="455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SzPts val="1400"/>
            </a:pPr>
            <a:r>
              <a:rPr lang="en-US" sz="1800" b="1" dirty="0">
                <a:solidFill>
                  <a:srgbClr val="FF0000"/>
                </a:solidFill>
                <a:sym typeface="Open Sans Semibold" panose="020B0706030804020204" pitchFamily="34" charset="0"/>
              </a:rPr>
              <a:t>Besoins </a:t>
            </a:r>
            <a:r>
              <a:rPr lang="en-US" sz="1800" b="1" dirty="0" smtClean="0">
                <a:solidFill>
                  <a:srgbClr val="FF0000"/>
                </a:solidFill>
                <a:sym typeface="Open Sans Semibold" panose="020B0706030804020204" pitchFamily="34" charset="0"/>
              </a:rPr>
              <a:t>Non </a:t>
            </a:r>
            <a:r>
              <a:rPr lang="en-US" sz="1800" b="1" dirty="0">
                <a:solidFill>
                  <a:srgbClr val="FF0000"/>
                </a:solidFill>
                <a:sym typeface="Open Sans Semibold" panose="020B0706030804020204" pitchFamily="34" charset="0"/>
              </a:rPr>
              <a:t>Fonctionnels </a:t>
            </a:r>
          </a:p>
        </p:txBody>
      </p:sp>
      <p:sp>
        <p:nvSpPr>
          <p:cNvPr id="25" name="Google Shape;1729;p62"/>
          <p:cNvSpPr/>
          <p:nvPr/>
        </p:nvSpPr>
        <p:spPr>
          <a:xfrm>
            <a:off x="3626980" y="97620"/>
            <a:ext cx="3945809" cy="564071"/>
          </a:xfrm>
          <a:custGeom>
            <a:avLst/>
            <a:gdLst/>
            <a:ahLst/>
            <a:cxnLst/>
            <a:rect l="l" t="t" r="r" b="b"/>
            <a:pathLst>
              <a:path w="303" h="67" extrusionOk="0">
                <a:moveTo>
                  <a:pt x="303" y="33"/>
                </a:moveTo>
                <a:cubicBezTo>
                  <a:pt x="303" y="20"/>
                  <a:pt x="297" y="8"/>
                  <a:pt x="288" y="0"/>
                </a:cubicBezTo>
                <a:cubicBezTo>
                  <a:pt x="0" y="0"/>
                  <a:pt x="0" y="0"/>
                  <a:pt x="0" y="0"/>
                </a:cubicBezTo>
                <a:cubicBezTo>
                  <a:pt x="6" y="9"/>
                  <a:pt x="10" y="21"/>
                  <a:pt x="10" y="33"/>
                </a:cubicBezTo>
                <a:cubicBezTo>
                  <a:pt x="10" y="46"/>
                  <a:pt x="6" y="57"/>
                  <a:pt x="0" y="67"/>
                </a:cubicBezTo>
                <a:cubicBezTo>
                  <a:pt x="288" y="67"/>
                  <a:pt x="288" y="67"/>
                  <a:pt x="288" y="67"/>
                </a:cubicBezTo>
                <a:cubicBezTo>
                  <a:pt x="297" y="59"/>
                  <a:pt x="303" y="47"/>
                  <a:pt x="303" y="33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121;p14">
            <a:extLst>
              <a:ext uri="{FF2B5EF4-FFF2-40B4-BE49-F238E27FC236}">
                <a16:creationId xmlns="" xmlns:a16="http://schemas.microsoft.com/office/drawing/2014/main" id="{AB0925D6-46F3-433C-9266-59E9E43214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0810" y="108888"/>
            <a:ext cx="3781979" cy="803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SzPts val="1400"/>
            </a:pPr>
            <a:r>
              <a:rPr lang="en-US" sz="1600" b="1" dirty="0">
                <a:solidFill>
                  <a:schemeClr val="bg1"/>
                </a:solidFill>
                <a:sym typeface="Open Sans Semibold" panose="020B0706030804020204" pitchFamily="34" charset="0"/>
              </a:rPr>
              <a:t>1. BESOINS FONCTIONNELS ET NON FONCTIONNELS 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26" name="Google Shape;185;p16"/>
          <p:cNvSpPr>
            <a:spLocks/>
          </p:cNvSpPr>
          <p:nvPr/>
        </p:nvSpPr>
        <p:spPr bwMode="auto">
          <a:xfrm>
            <a:off x="6215208" y="1515807"/>
            <a:ext cx="178827" cy="4987344"/>
          </a:xfrm>
          <a:custGeom>
            <a:avLst/>
            <a:gdLst>
              <a:gd name="T0" fmla="*/ 2147483646 w 258"/>
              <a:gd name="T1" fmla="*/ 0 h 362"/>
              <a:gd name="T2" fmla="*/ 2147483646 w 258"/>
              <a:gd name="T3" fmla="*/ 2147483646 h 362"/>
              <a:gd name="T4" fmla="*/ 0 w 258"/>
              <a:gd name="T5" fmla="*/ 0 h 362"/>
              <a:gd name="T6" fmla="*/ 0 w 258"/>
              <a:gd name="T7" fmla="*/ 2147483646 h 362"/>
              <a:gd name="T8" fmla="*/ 2147483646 w 258"/>
              <a:gd name="T9" fmla="*/ 2147483646 h 362"/>
              <a:gd name="T10" fmla="*/ 2147483646 w 258"/>
              <a:gd name="T11" fmla="*/ 2147483646 h 362"/>
              <a:gd name="T12" fmla="*/ 2147483646 w 258"/>
              <a:gd name="T13" fmla="*/ 0 h 36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58" h="362" extrusionOk="0">
                <a:moveTo>
                  <a:pt x="258" y="0"/>
                </a:moveTo>
                <a:cubicBezTo>
                  <a:pt x="222" y="25"/>
                  <a:pt x="177" y="40"/>
                  <a:pt x="129" y="40"/>
                </a:cubicBezTo>
                <a:cubicBezTo>
                  <a:pt x="81" y="40"/>
                  <a:pt x="37" y="25"/>
                  <a:pt x="0" y="0"/>
                </a:cubicBezTo>
                <a:cubicBezTo>
                  <a:pt x="70" y="142"/>
                  <a:pt x="70" y="220"/>
                  <a:pt x="0" y="362"/>
                </a:cubicBezTo>
                <a:cubicBezTo>
                  <a:pt x="37" y="336"/>
                  <a:pt x="81" y="321"/>
                  <a:pt x="129" y="321"/>
                </a:cubicBezTo>
                <a:cubicBezTo>
                  <a:pt x="177" y="321"/>
                  <a:pt x="222" y="336"/>
                  <a:pt x="258" y="362"/>
                </a:cubicBezTo>
                <a:cubicBezTo>
                  <a:pt x="188" y="220"/>
                  <a:pt x="188" y="142"/>
                  <a:pt x="258" y="0"/>
                </a:cubicBezTo>
                <a:close/>
              </a:path>
            </a:pathLst>
          </a:cu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lIns="91425" tIns="45700" rIns="91425" bIns="45700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22212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7" grpId="0"/>
      <p:bldP spid="42" grpId="0"/>
      <p:bldP spid="4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11">
            <a:extLst>
              <a:ext uri="{FF2B5EF4-FFF2-40B4-BE49-F238E27FC236}">
                <a16:creationId xmlns="" xmlns:a16="http://schemas.microsoft.com/office/drawing/2014/main" id="{977736E7-CCC9-486C-9B03-3DD56D469FBD}"/>
              </a:ext>
            </a:extLst>
          </p:cNvPr>
          <p:cNvSpPr/>
          <p:nvPr/>
        </p:nvSpPr>
        <p:spPr>
          <a:xfrm rot="5400000">
            <a:off x="35376" y="-35377"/>
            <a:ext cx="3073138" cy="3143889"/>
          </a:xfrm>
          <a:prstGeom prst="rtTriangle">
            <a:avLst/>
          </a:prstGeom>
          <a:solidFill>
            <a:srgbClr val="F61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ight Triangle 12">
            <a:extLst>
              <a:ext uri="{FF2B5EF4-FFF2-40B4-BE49-F238E27FC236}">
                <a16:creationId xmlns="" xmlns:a16="http://schemas.microsoft.com/office/drawing/2014/main" id="{9DB2F820-2946-41CD-B023-3DFA47B2EABE}"/>
              </a:ext>
            </a:extLst>
          </p:cNvPr>
          <p:cNvSpPr/>
          <p:nvPr/>
        </p:nvSpPr>
        <p:spPr>
          <a:xfrm rot="16200000">
            <a:off x="9083486" y="3729342"/>
            <a:ext cx="3073138" cy="3143889"/>
          </a:xfrm>
          <a:prstGeom prst="rt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6" name="Picture 1">
            <a:extLst>
              <a:ext uri="{FF2B5EF4-FFF2-40B4-BE49-F238E27FC236}">
                <a16:creationId xmlns="" xmlns:a16="http://schemas.microsoft.com/office/drawing/2014/main" id="{B0BF5916-54E2-462C-A6A6-27A90317F0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08599" y="1636963"/>
            <a:ext cx="8974801" cy="358407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580883" y="5660114"/>
            <a:ext cx="2480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Méthodologie SCRUM</a:t>
            </a:r>
            <a:endParaRPr lang="fr-FR" b="0" i="0" strike="noStrike" dirty="0"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  <a:hlinkClick r:id="rId3"/>
            </a:endParaRPr>
          </a:p>
        </p:txBody>
      </p:sp>
      <p:sp>
        <p:nvSpPr>
          <p:cNvPr id="8" name="Google Shape;1729;p62"/>
          <p:cNvSpPr/>
          <p:nvPr/>
        </p:nvSpPr>
        <p:spPr>
          <a:xfrm>
            <a:off x="3115240" y="20143"/>
            <a:ext cx="3945809" cy="564071"/>
          </a:xfrm>
          <a:custGeom>
            <a:avLst/>
            <a:gdLst/>
            <a:ahLst/>
            <a:cxnLst/>
            <a:rect l="l" t="t" r="r" b="b"/>
            <a:pathLst>
              <a:path w="303" h="67" extrusionOk="0">
                <a:moveTo>
                  <a:pt x="303" y="33"/>
                </a:moveTo>
                <a:cubicBezTo>
                  <a:pt x="303" y="20"/>
                  <a:pt x="297" y="8"/>
                  <a:pt x="288" y="0"/>
                </a:cubicBezTo>
                <a:cubicBezTo>
                  <a:pt x="0" y="0"/>
                  <a:pt x="0" y="0"/>
                  <a:pt x="0" y="0"/>
                </a:cubicBezTo>
                <a:cubicBezTo>
                  <a:pt x="6" y="9"/>
                  <a:pt x="10" y="21"/>
                  <a:pt x="10" y="33"/>
                </a:cubicBezTo>
                <a:cubicBezTo>
                  <a:pt x="10" y="46"/>
                  <a:pt x="6" y="57"/>
                  <a:pt x="0" y="67"/>
                </a:cubicBezTo>
                <a:cubicBezTo>
                  <a:pt x="288" y="67"/>
                  <a:pt x="288" y="67"/>
                  <a:pt x="288" y="67"/>
                </a:cubicBezTo>
                <a:cubicBezTo>
                  <a:pt x="297" y="59"/>
                  <a:pt x="303" y="47"/>
                  <a:pt x="303" y="33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20;p14">
            <a:extLst>
              <a:ext uri="{FF2B5EF4-FFF2-40B4-BE49-F238E27FC236}">
                <a16:creationId xmlns="" xmlns:a16="http://schemas.microsoft.com/office/drawing/2014/main" id="{51BC78EA-FD6D-45E8-8D5F-A2F660F73B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105" y="98976"/>
            <a:ext cx="3478078" cy="793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SzPts val="1400"/>
            </a:pPr>
            <a:r>
              <a:rPr lang="en-US" sz="1600" b="1" dirty="0" smtClean="0">
                <a:solidFill>
                  <a:schemeClr val="bg1"/>
                </a:solidFill>
                <a:sym typeface="Open Sans Semibold" panose="020B0706030804020204" pitchFamily="34" charset="0"/>
              </a:rPr>
              <a:t>2. METHODOLOGY DE TRAVAIL </a:t>
            </a:r>
            <a:endParaRPr lang="fr-F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47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94318" y="231413"/>
            <a:ext cx="8798944" cy="6178366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200"/>
          </a:p>
        </p:txBody>
      </p:sp>
      <p:grpSp>
        <p:nvGrpSpPr>
          <p:cNvPr id="20" name="Group 19"/>
          <p:cNvGrpSpPr/>
          <p:nvPr/>
        </p:nvGrpSpPr>
        <p:grpSpPr>
          <a:xfrm>
            <a:off x="65988" y="198831"/>
            <a:ext cx="865548" cy="354994"/>
            <a:chOff x="-1296334" y="539774"/>
            <a:chExt cx="14443696" cy="5923902"/>
          </a:xfrm>
        </p:grpSpPr>
        <p:sp>
          <p:nvSpPr>
            <p:cNvPr id="21" name="Freeform 20"/>
            <p:cNvSpPr/>
            <p:nvPr/>
          </p:nvSpPr>
          <p:spPr>
            <a:xfrm>
              <a:off x="3933879" y="1607948"/>
              <a:ext cx="6000696" cy="4855728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/>
            <p:cNvSpPr/>
            <p:nvPr/>
          </p:nvSpPr>
          <p:spPr>
            <a:xfrm rot="3641993">
              <a:off x="5861330" y="-3783931"/>
              <a:ext cx="128368" cy="1444369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" name="Freeform 22"/>
            <p:cNvSpPr/>
            <p:nvPr/>
          </p:nvSpPr>
          <p:spPr>
            <a:xfrm rot="10800000">
              <a:off x="1075422" y="633157"/>
              <a:ext cx="6281738" cy="5083146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4" name="Freeform 23"/>
            <p:cNvSpPr/>
            <p:nvPr/>
          </p:nvSpPr>
          <p:spPr>
            <a:xfrm rot="10800000">
              <a:off x="8924924" y="539774"/>
              <a:ext cx="1244943" cy="1007401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9" name="Google Shape;120;p14"/>
          <p:cNvSpPr txBox="1">
            <a:spLocks noChangeArrowheads="1"/>
          </p:cNvSpPr>
          <p:nvPr/>
        </p:nvSpPr>
        <p:spPr bwMode="auto">
          <a:xfrm>
            <a:off x="4956251" y="4336324"/>
            <a:ext cx="2637539" cy="793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SzPts val="1400"/>
            </a:pPr>
            <a:r>
              <a:rPr lang="en-US" sz="1600" b="1" dirty="0">
                <a:solidFill>
                  <a:srgbClr val="002060"/>
                </a:solidFill>
                <a:latin typeface="Comic Sans MS" panose="030F0702030302020204" pitchFamily="66" charset="0"/>
                <a:sym typeface="Open Sans Semibold" panose="020B0706030804020204" pitchFamily="34" charset="0"/>
              </a:rPr>
              <a:t>2. APPROCHE de Kimball</a:t>
            </a:r>
            <a:endParaRPr lang="fr-FR" sz="1600" b="1" dirty="0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  <p:sp>
        <p:nvSpPr>
          <p:cNvPr id="30" name="Google Shape;121;p14"/>
          <p:cNvSpPr txBox="1">
            <a:spLocks noChangeArrowheads="1"/>
          </p:cNvSpPr>
          <p:nvPr/>
        </p:nvSpPr>
        <p:spPr bwMode="auto">
          <a:xfrm>
            <a:off x="4992618" y="2945940"/>
            <a:ext cx="2986217" cy="449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SzPts val="1400"/>
            </a:pPr>
            <a:r>
              <a:rPr lang="en-US" sz="1600" b="1" dirty="0">
                <a:solidFill>
                  <a:srgbClr val="002060"/>
                </a:solidFill>
                <a:latin typeface="Comic Sans MS" panose="030F0702030302020204" pitchFamily="66" charset="0"/>
                <a:sym typeface="Open Sans Semibold" panose="020B0706030804020204" pitchFamily="34" charset="0"/>
              </a:rPr>
              <a:t>1. ARCHITECTURE FONCTIONNELLE</a:t>
            </a:r>
            <a:endParaRPr lang="fr-FR" sz="1600" b="1" dirty="0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  <p:sp>
        <p:nvSpPr>
          <p:cNvPr id="31" name="Google Shape;126;p14"/>
          <p:cNvSpPr txBox="1">
            <a:spLocks noChangeArrowheads="1"/>
          </p:cNvSpPr>
          <p:nvPr/>
        </p:nvSpPr>
        <p:spPr bwMode="auto">
          <a:xfrm>
            <a:off x="4840218" y="2892082"/>
            <a:ext cx="38100" cy="636588"/>
          </a:xfrm>
          <a:prstGeom prst="rect">
            <a:avLst/>
          </a:prstGeom>
          <a:solidFill>
            <a:schemeClr val="bg1"/>
          </a:solidFill>
          <a:ln w="28575">
            <a:solidFill>
              <a:srgbClr val="F61212"/>
            </a:solidFill>
          </a:ln>
        </p:spPr>
        <p:txBody>
          <a:bodyPr lIns="91425" tIns="45700" rIns="91425" bIns="4570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sz="2000">
              <a:solidFill>
                <a:srgbClr val="04001A"/>
              </a:solidFill>
              <a:sym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07" b="8769"/>
          <a:stretch/>
        </p:blipFill>
        <p:spPr>
          <a:xfrm>
            <a:off x="1083459" y="50087"/>
            <a:ext cx="3291409" cy="65823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 3"/>
          <p:cNvSpPr/>
          <p:nvPr/>
        </p:nvSpPr>
        <p:spPr>
          <a:xfrm>
            <a:off x="4629349" y="688343"/>
            <a:ext cx="5271379" cy="76944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lvl="0"/>
            <a:r>
              <a:rPr lang="fr-FR" sz="4400" dirty="0" smtClean="0">
                <a:solidFill>
                  <a:srgbClr val="FF0000"/>
                </a:solidFill>
                <a:latin typeface="Garamond" panose="02020404030301010803" pitchFamily="18" charset="0"/>
              </a:rPr>
              <a:t>Release </a:t>
            </a:r>
            <a:r>
              <a:rPr lang="fr-FR" sz="4400" dirty="0">
                <a:solidFill>
                  <a:srgbClr val="FF0000"/>
                </a:solidFill>
                <a:latin typeface="Garamond" panose="02020404030301010803" pitchFamily="18" charset="0"/>
              </a:rPr>
              <a:t>1 : </a:t>
            </a:r>
            <a:r>
              <a:rPr lang="fr-FR" sz="4400" dirty="0" smtClean="0">
                <a:solidFill>
                  <a:srgbClr val="FF0000"/>
                </a:solidFill>
                <a:latin typeface="Garamond" panose="02020404030301010803" pitchFamily="18" charset="0"/>
              </a:rPr>
              <a:t>Solution </a:t>
            </a:r>
            <a:r>
              <a:rPr lang="fr-FR" sz="4400" dirty="0">
                <a:solidFill>
                  <a:srgbClr val="FF0000"/>
                </a:solidFill>
                <a:latin typeface="Garamond" panose="02020404030301010803" pitchFamily="18" charset="0"/>
              </a:rPr>
              <a:t>BI </a:t>
            </a:r>
          </a:p>
        </p:txBody>
      </p:sp>
      <p:sp>
        <p:nvSpPr>
          <p:cNvPr id="17" name="Google Shape;126;p14">
            <a:extLst>
              <a:ext uri="{FF2B5EF4-FFF2-40B4-BE49-F238E27FC236}">
                <a16:creationId xmlns="" xmlns:a16="http://schemas.microsoft.com/office/drawing/2014/main" id="{83B77CC1-AE4D-48F4-B947-B4B56A29FD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0218" y="4143002"/>
            <a:ext cx="38100" cy="636588"/>
          </a:xfrm>
          <a:prstGeom prst="rect">
            <a:avLst/>
          </a:prstGeom>
          <a:solidFill>
            <a:schemeClr val="bg1"/>
          </a:solidFill>
          <a:ln w="28575">
            <a:solidFill>
              <a:srgbClr val="F61212"/>
            </a:solidFill>
          </a:ln>
        </p:spPr>
        <p:txBody>
          <a:bodyPr lIns="91425" tIns="45700" rIns="91425" bIns="4570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sz="2000">
              <a:solidFill>
                <a:srgbClr val="04001A"/>
              </a:solidFill>
              <a:sym typeface="Calibri" panose="020F0502020204030204" pitchFamily="34" charset="0"/>
            </a:endParaRPr>
          </a:p>
        </p:txBody>
      </p:sp>
      <p:sp>
        <p:nvSpPr>
          <p:cNvPr id="18" name="Google Shape;120;p14">
            <a:extLst>
              <a:ext uri="{FF2B5EF4-FFF2-40B4-BE49-F238E27FC236}">
                <a16:creationId xmlns="" xmlns:a16="http://schemas.microsoft.com/office/drawing/2014/main" id="{E2374790-E49C-40B4-8E1A-4DCFB3E05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481" y="2944391"/>
            <a:ext cx="3072793" cy="793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SzPts val="1400"/>
            </a:pPr>
            <a:r>
              <a:rPr lang="en-US" sz="1600" b="1" dirty="0">
                <a:solidFill>
                  <a:srgbClr val="003399"/>
                </a:solidFill>
                <a:latin typeface="Comic Sans MS" panose="030F0702030302020204" pitchFamily="66" charset="0"/>
                <a:sym typeface="Open Sans Semibold" panose="020B0706030804020204" pitchFamily="34" charset="0"/>
              </a:rPr>
              <a:t>4. </a:t>
            </a:r>
            <a:r>
              <a:rPr lang="en-US" sz="1600" b="1" dirty="0">
                <a:solidFill>
                  <a:srgbClr val="002060"/>
                </a:solidFill>
                <a:latin typeface="Comic Sans MS" panose="030F0702030302020204" pitchFamily="66" charset="0"/>
                <a:sym typeface="Open Sans Semibold" panose="020B0706030804020204" pitchFamily="34" charset="0"/>
              </a:rPr>
              <a:t>ORGANIGRAMME</a:t>
            </a:r>
            <a:r>
              <a:rPr lang="en-US" sz="1600" b="1" dirty="0">
                <a:solidFill>
                  <a:srgbClr val="003399"/>
                </a:solidFill>
                <a:latin typeface="Comic Sans MS" panose="030F0702030302020204" pitchFamily="66" charset="0"/>
                <a:sym typeface="Open Sans Semibold" panose="020B0706030804020204" pitchFamily="34" charset="0"/>
              </a:rPr>
              <a:t> </a:t>
            </a:r>
            <a:r>
              <a:rPr lang="en-US" sz="1600" b="1" dirty="0">
                <a:solidFill>
                  <a:srgbClr val="002060"/>
                </a:solidFill>
                <a:latin typeface="Comic Sans MS" panose="030F0702030302020204" pitchFamily="66" charset="0"/>
                <a:sym typeface="Open Sans Semibold" panose="020B0706030804020204" pitchFamily="34" charset="0"/>
              </a:rPr>
              <a:t>DES ACTEURS DE VENTES </a:t>
            </a:r>
            <a:endParaRPr lang="fr-FR" sz="1600" b="1" dirty="0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  <p:sp>
        <p:nvSpPr>
          <p:cNvPr id="19" name="Google Shape;126;p14">
            <a:extLst>
              <a:ext uri="{FF2B5EF4-FFF2-40B4-BE49-F238E27FC236}">
                <a16:creationId xmlns="" xmlns:a16="http://schemas.microsoft.com/office/drawing/2014/main" id="{084073CE-29CF-4560-86C1-1BF6C5F046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0218" y="2954513"/>
            <a:ext cx="38100" cy="636588"/>
          </a:xfrm>
          <a:prstGeom prst="rect">
            <a:avLst/>
          </a:prstGeom>
          <a:solidFill>
            <a:schemeClr val="bg1"/>
          </a:solidFill>
          <a:ln w="28575">
            <a:solidFill>
              <a:srgbClr val="F61212"/>
            </a:solidFill>
          </a:ln>
        </p:spPr>
        <p:txBody>
          <a:bodyPr lIns="91425" tIns="45700" rIns="91425" bIns="4570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sz="2000">
              <a:solidFill>
                <a:srgbClr val="04001A"/>
              </a:solidFill>
              <a:sym typeface="Calibri" panose="020F0502020204030204" pitchFamily="34" charset="0"/>
            </a:endParaRPr>
          </a:p>
        </p:txBody>
      </p:sp>
      <p:sp>
        <p:nvSpPr>
          <p:cNvPr id="25" name="Google Shape;120;p14">
            <a:extLst>
              <a:ext uri="{FF2B5EF4-FFF2-40B4-BE49-F238E27FC236}">
                <a16:creationId xmlns="" xmlns:a16="http://schemas.microsoft.com/office/drawing/2014/main" id="{6CB51C8D-A711-4F23-95C8-DD28C2E8B1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4831" y="4336323"/>
            <a:ext cx="3217680" cy="793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SzPts val="1400"/>
            </a:pPr>
            <a:r>
              <a:rPr lang="en-US" sz="1600" b="1" dirty="0">
                <a:solidFill>
                  <a:srgbClr val="002060"/>
                </a:solidFill>
                <a:latin typeface="Comic Sans MS" panose="030F0702030302020204" pitchFamily="66" charset="0"/>
                <a:sym typeface="Open Sans Semibold" panose="020B0706030804020204" pitchFamily="34" charset="0"/>
              </a:rPr>
              <a:t>5. DATAMART“CONFORMITY</a:t>
            </a:r>
            <a:r>
              <a:rPr lang="en-US" sz="1600" b="1" dirty="0">
                <a:solidFill>
                  <a:srgbClr val="003399"/>
                </a:solidFill>
                <a:latin typeface="Comic Sans MS" panose="030F0702030302020204" pitchFamily="66" charset="0"/>
                <a:sym typeface="Open Sans Semibold" panose="020B0706030804020204" pitchFamily="34" charset="0"/>
              </a:rPr>
              <a:t>”</a:t>
            </a:r>
            <a:endParaRPr lang="fr-FR" sz="1600" b="1" dirty="0">
              <a:solidFill>
                <a:srgbClr val="003399"/>
              </a:solidFill>
              <a:latin typeface="Comic Sans MS" panose="030F0702030302020204" pitchFamily="66" charset="0"/>
            </a:endParaRPr>
          </a:p>
        </p:txBody>
      </p:sp>
      <p:sp>
        <p:nvSpPr>
          <p:cNvPr id="26" name="Google Shape;126;p14">
            <a:extLst>
              <a:ext uri="{FF2B5EF4-FFF2-40B4-BE49-F238E27FC236}">
                <a16:creationId xmlns="" xmlns:a16="http://schemas.microsoft.com/office/drawing/2014/main" id="{2A1AAFCD-70EF-4A3E-843E-F52BA5B9B9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55981" y="4145558"/>
            <a:ext cx="38100" cy="636588"/>
          </a:xfrm>
          <a:prstGeom prst="rect">
            <a:avLst/>
          </a:prstGeom>
          <a:solidFill>
            <a:schemeClr val="bg1"/>
          </a:solidFill>
          <a:ln w="28575">
            <a:solidFill>
              <a:srgbClr val="F61212"/>
            </a:solidFill>
          </a:ln>
        </p:spPr>
        <p:txBody>
          <a:bodyPr lIns="91425" tIns="45700" rIns="91425" bIns="4570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sz="2000">
              <a:solidFill>
                <a:srgbClr val="04001A"/>
              </a:solidFill>
              <a:sym typeface="Calibri" panose="020F0502020204030204" pitchFamily="34" charset="0"/>
            </a:endParaRPr>
          </a:p>
        </p:txBody>
      </p:sp>
      <p:sp>
        <p:nvSpPr>
          <p:cNvPr id="27" name="Google Shape;120;p14">
            <a:extLst>
              <a:ext uri="{FF2B5EF4-FFF2-40B4-BE49-F238E27FC236}">
                <a16:creationId xmlns="" xmlns:a16="http://schemas.microsoft.com/office/drawing/2014/main" id="{0AFCA011-04C6-413B-A624-BFDEA9F0D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4477" y="5338450"/>
            <a:ext cx="2679569" cy="793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SzPts val="1400"/>
            </a:pPr>
            <a:r>
              <a:rPr lang="en-US" sz="1600" b="1" dirty="0">
                <a:solidFill>
                  <a:srgbClr val="002060"/>
                </a:solidFill>
                <a:latin typeface="Comic Sans MS" panose="030F0702030302020204" pitchFamily="66" charset="0"/>
                <a:sym typeface="Open Sans Semibold" panose="020B0706030804020204" pitchFamily="34" charset="0"/>
              </a:rPr>
              <a:t>3. CHOIX DES OUTILS TECHNIQUES </a:t>
            </a:r>
            <a:endParaRPr lang="fr-FR" sz="1600" b="1" dirty="0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  <p:sp>
        <p:nvSpPr>
          <p:cNvPr id="28" name="Google Shape;126;p14">
            <a:extLst>
              <a:ext uri="{FF2B5EF4-FFF2-40B4-BE49-F238E27FC236}">
                <a16:creationId xmlns="" xmlns:a16="http://schemas.microsoft.com/office/drawing/2014/main" id="{7CC4BE29-9698-49C7-8F1B-28317C7CE5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4729" y="5189274"/>
            <a:ext cx="38100" cy="636588"/>
          </a:xfrm>
          <a:prstGeom prst="rect">
            <a:avLst/>
          </a:prstGeom>
          <a:solidFill>
            <a:schemeClr val="bg1"/>
          </a:solidFill>
          <a:ln w="28575">
            <a:solidFill>
              <a:srgbClr val="F61212"/>
            </a:solidFill>
          </a:ln>
        </p:spPr>
        <p:txBody>
          <a:bodyPr lIns="91425" tIns="45700" rIns="91425" bIns="4570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sz="2000">
              <a:solidFill>
                <a:srgbClr val="04001A"/>
              </a:solidFill>
              <a:sym typeface="Calibri" panose="020F0502020204030204" pitchFamily="34" charset="0"/>
            </a:endParaRPr>
          </a:p>
        </p:txBody>
      </p:sp>
      <p:sp>
        <p:nvSpPr>
          <p:cNvPr id="33" name="Google Shape;120;p14">
            <a:extLst>
              <a:ext uri="{FF2B5EF4-FFF2-40B4-BE49-F238E27FC236}">
                <a16:creationId xmlns="" xmlns:a16="http://schemas.microsoft.com/office/drawing/2014/main" id="{98D34832-800D-461D-886B-DB2CF1198D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3682" y="5326978"/>
            <a:ext cx="2477032" cy="793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SzPts val="1400"/>
            </a:pPr>
            <a:r>
              <a:rPr lang="en-US" sz="1600" b="1" dirty="0">
                <a:solidFill>
                  <a:srgbClr val="002060"/>
                </a:solidFill>
                <a:latin typeface="Comic Sans MS" panose="030F0702030302020204" pitchFamily="66" charset="0"/>
                <a:sym typeface="Open Sans Semibold" panose="020B0706030804020204" pitchFamily="34" charset="0"/>
              </a:rPr>
              <a:t>6. TABLEAUX DE BORD</a:t>
            </a:r>
            <a:endParaRPr lang="fr-FR" sz="1600" b="1" dirty="0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  <p:sp>
        <p:nvSpPr>
          <p:cNvPr id="34" name="Google Shape;126;p14">
            <a:extLst>
              <a:ext uri="{FF2B5EF4-FFF2-40B4-BE49-F238E27FC236}">
                <a16:creationId xmlns="" xmlns:a16="http://schemas.microsoft.com/office/drawing/2014/main" id="{B3A55114-47AF-4ECF-88B8-EEA32D2A0D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55981" y="5189274"/>
            <a:ext cx="38100" cy="636588"/>
          </a:xfrm>
          <a:prstGeom prst="rect">
            <a:avLst/>
          </a:prstGeom>
          <a:solidFill>
            <a:schemeClr val="bg1"/>
          </a:solidFill>
          <a:ln w="28575">
            <a:solidFill>
              <a:srgbClr val="F61212"/>
            </a:solidFill>
          </a:ln>
        </p:spPr>
        <p:txBody>
          <a:bodyPr lIns="91425" tIns="45700" rIns="91425" bIns="4570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sz="2000" dirty="0">
              <a:solidFill>
                <a:srgbClr val="04001A"/>
              </a:solidFill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1372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 animBg="1"/>
      <p:bldP spid="4" grpId="0"/>
      <p:bldP spid="17" grpId="0" animBg="1"/>
      <p:bldP spid="18" grpId="0"/>
      <p:bldP spid="19" grpId="0" animBg="1"/>
      <p:bldP spid="25" grpId="0"/>
      <p:bldP spid="26" grpId="0" animBg="1"/>
      <p:bldP spid="27" grpId="0"/>
      <p:bldP spid="28" grpId="0" animBg="1"/>
      <p:bldP spid="33" grpId="0"/>
      <p:bldP spid="3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e 40"/>
          <p:cNvGrpSpPr/>
          <p:nvPr/>
        </p:nvGrpSpPr>
        <p:grpSpPr>
          <a:xfrm>
            <a:off x="4577982" y="5789584"/>
            <a:ext cx="5405120" cy="721935"/>
            <a:chOff x="1541923" y="4691962"/>
            <a:chExt cx="5405120" cy="721935"/>
          </a:xfrm>
        </p:grpSpPr>
        <p:sp>
          <p:nvSpPr>
            <p:cNvPr id="42" name="Pentagone 41"/>
            <p:cNvSpPr/>
            <p:nvPr/>
          </p:nvSpPr>
          <p:spPr>
            <a:xfrm rot="10800000">
              <a:off x="1541923" y="4691962"/>
              <a:ext cx="5405120" cy="721935"/>
            </a:xfrm>
            <a:prstGeom prst="homePlate">
              <a:avLst/>
            </a:prstGeom>
            <a:solidFill>
              <a:srgbClr val="00206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Pentagone 4"/>
            <p:cNvSpPr txBox="1"/>
            <p:nvPr/>
          </p:nvSpPr>
          <p:spPr>
            <a:xfrm rot="21600000">
              <a:off x="1722407" y="4691962"/>
              <a:ext cx="5224636" cy="7219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8353" tIns="118110" rIns="220472" bIns="118110" numCol="1" spcCol="1270" anchor="ctr" anchorCtr="0">
              <a:noAutofit/>
            </a:bodyPr>
            <a:lstStyle/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3100" kern="1200" dirty="0"/>
                <a:t>Conclusion et perspectives</a:t>
              </a:r>
            </a:p>
          </p:txBody>
        </p:sp>
      </p:grpSp>
      <p:grpSp>
        <p:nvGrpSpPr>
          <p:cNvPr id="38" name="Groupe 37"/>
          <p:cNvGrpSpPr/>
          <p:nvPr/>
        </p:nvGrpSpPr>
        <p:grpSpPr>
          <a:xfrm>
            <a:off x="4577982" y="4790221"/>
            <a:ext cx="5405120" cy="721935"/>
            <a:chOff x="1541923" y="3754523"/>
            <a:chExt cx="5405120" cy="721935"/>
          </a:xfrm>
        </p:grpSpPr>
        <p:sp>
          <p:nvSpPr>
            <p:cNvPr id="39" name="Pentagone 38"/>
            <p:cNvSpPr/>
            <p:nvPr/>
          </p:nvSpPr>
          <p:spPr>
            <a:xfrm rot="10800000">
              <a:off x="1541923" y="3754523"/>
              <a:ext cx="5405120" cy="721935"/>
            </a:xfrm>
            <a:prstGeom prst="homePlate">
              <a:avLst/>
            </a:prstGeom>
            <a:solidFill>
              <a:srgbClr val="00206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Pentagone 4"/>
            <p:cNvSpPr txBox="1"/>
            <p:nvPr/>
          </p:nvSpPr>
          <p:spPr>
            <a:xfrm rot="21600000">
              <a:off x="1722407" y="3754523"/>
              <a:ext cx="5224636" cy="7219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8353" tIns="118110" rIns="220472" bIns="118110" numCol="1" spcCol="1270" anchor="ctr" anchorCtr="0">
              <a:noAutofit/>
            </a:bodyPr>
            <a:lstStyle/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3100" kern="1200" dirty="0"/>
                <a:t>Release 2: Machine Learning</a:t>
              </a:r>
            </a:p>
          </p:txBody>
        </p:sp>
      </p:grpSp>
      <p:grpSp>
        <p:nvGrpSpPr>
          <p:cNvPr id="35" name="Groupe 34"/>
          <p:cNvGrpSpPr/>
          <p:nvPr/>
        </p:nvGrpSpPr>
        <p:grpSpPr>
          <a:xfrm>
            <a:off x="4552008" y="3886535"/>
            <a:ext cx="5405120" cy="721935"/>
            <a:chOff x="1541923" y="2817085"/>
            <a:chExt cx="5405120" cy="721935"/>
          </a:xfrm>
        </p:grpSpPr>
        <p:sp>
          <p:nvSpPr>
            <p:cNvPr id="36" name="Pentagone 35"/>
            <p:cNvSpPr/>
            <p:nvPr/>
          </p:nvSpPr>
          <p:spPr>
            <a:xfrm rot="10800000">
              <a:off x="1541923" y="2817085"/>
              <a:ext cx="5405120" cy="721935"/>
            </a:xfrm>
            <a:prstGeom prst="homePlate">
              <a:avLst/>
            </a:prstGeom>
            <a:solidFill>
              <a:srgbClr val="00206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Pentagone 4"/>
            <p:cNvSpPr txBox="1"/>
            <p:nvPr/>
          </p:nvSpPr>
          <p:spPr>
            <a:xfrm rot="21600000">
              <a:off x="1722407" y="2817085"/>
              <a:ext cx="5224636" cy="7219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8353" tIns="118110" rIns="220472" bIns="118110" numCol="1" spcCol="1270" anchor="ctr" anchorCtr="0">
              <a:noAutofit/>
            </a:bodyPr>
            <a:lstStyle/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3100" kern="1200" dirty="0"/>
                <a:t>Release 1: Solution BI</a:t>
              </a:r>
            </a:p>
          </p:txBody>
        </p:sp>
      </p:grpSp>
      <p:grpSp>
        <p:nvGrpSpPr>
          <p:cNvPr id="28" name="Groupe 27"/>
          <p:cNvGrpSpPr/>
          <p:nvPr/>
        </p:nvGrpSpPr>
        <p:grpSpPr>
          <a:xfrm>
            <a:off x="4532677" y="2905277"/>
            <a:ext cx="5405120" cy="903555"/>
            <a:chOff x="1541923" y="942207"/>
            <a:chExt cx="5405120" cy="721935"/>
          </a:xfrm>
        </p:grpSpPr>
        <p:sp>
          <p:nvSpPr>
            <p:cNvPr id="29" name="Pentagone 28"/>
            <p:cNvSpPr/>
            <p:nvPr/>
          </p:nvSpPr>
          <p:spPr>
            <a:xfrm rot="10800000">
              <a:off x="1541923" y="942207"/>
              <a:ext cx="5405120" cy="721935"/>
            </a:xfrm>
            <a:prstGeom prst="homePlate">
              <a:avLst/>
            </a:prstGeom>
            <a:solidFill>
              <a:srgbClr val="00206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Pentagone 4"/>
            <p:cNvSpPr txBox="1"/>
            <p:nvPr/>
          </p:nvSpPr>
          <p:spPr>
            <a:xfrm>
              <a:off x="1677470" y="1065086"/>
              <a:ext cx="5224636" cy="5325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8353" tIns="118110" rIns="220472" bIns="118110" numCol="1" spcCol="1270" anchor="ctr" anchorCtr="0">
              <a:noAutofit/>
            </a:bodyPr>
            <a:lstStyle/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3100" dirty="0"/>
                <a:t>Spécification Des Besoins </a:t>
              </a:r>
              <a:r>
                <a:rPr lang="fr-FR" sz="3100" dirty="0" smtClean="0"/>
                <a:t>Et  </a:t>
              </a:r>
              <a:r>
                <a:rPr lang="fr-FR" sz="3100" dirty="0"/>
                <a:t>Méthodologies de travail</a:t>
              </a:r>
            </a:p>
          </p:txBody>
        </p:sp>
      </p:grpSp>
      <p:grpSp>
        <p:nvGrpSpPr>
          <p:cNvPr id="25" name="Groupe 24"/>
          <p:cNvGrpSpPr/>
          <p:nvPr/>
        </p:nvGrpSpPr>
        <p:grpSpPr>
          <a:xfrm>
            <a:off x="4532677" y="2041288"/>
            <a:ext cx="5405120" cy="721935"/>
            <a:chOff x="1541923" y="942207"/>
            <a:chExt cx="5405120" cy="721935"/>
          </a:xfrm>
        </p:grpSpPr>
        <p:sp>
          <p:nvSpPr>
            <p:cNvPr id="26" name="Pentagone 25"/>
            <p:cNvSpPr/>
            <p:nvPr/>
          </p:nvSpPr>
          <p:spPr>
            <a:xfrm rot="10800000">
              <a:off x="1541923" y="942207"/>
              <a:ext cx="5405120" cy="721935"/>
            </a:xfrm>
            <a:prstGeom prst="homePlate">
              <a:avLst/>
            </a:prstGeom>
            <a:solidFill>
              <a:srgbClr val="00206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Pentagone 4"/>
            <p:cNvSpPr txBox="1"/>
            <p:nvPr/>
          </p:nvSpPr>
          <p:spPr>
            <a:xfrm>
              <a:off x="1561254" y="942207"/>
              <a:ext cx="5224636" cy="7219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8353" tIns="118110" rIns="220472" bIns="118110" numCol="1" spcCol="1270" anchor="ctr" anchorCtr="0">
              <a:noAutofit/>
            </a:bodyPr>
            <a:lstStyle/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3100" kern="1200" dirty="0"/>
                <a:t>Contexte du Projet</a:t>
              </a:r>
            </a:p>
          </p:txBody>
        </p:sp>
      </p:grpSp>
      <p:grpSp>
        <p:nvGrpSpPr>
          <p:cNvPr id="16" name="Groupe 15"/>
          <p:cNvGrpSpPr/>
          <p:nvPr/>
        </p:nvGrpSpPr>
        <p:grpSpPr>
          <a:xfrm>
            <a:off x="4532677" y="1075087"/>
            <a:ext cx="5405120" cy="721935"/>
            <a:chOff x="1541923" y="21077"/>
            <a:chExt cx="5405120" cy="721935"/>
          </a:xfrm>
        </p:grpSpPr>
        <p:sp>
          <p:nvSpPr>
            <p:cNvPr id="17" name="Pentagone 16"/>
            <p:cNvSpPr/>
            <p:nvPr/>
          </p:nvSpPr>
          <p:spPr>
            <a:xfrm rot="10800000">
              <a:off x="1541923" y="21077"/>
              <a:ext cx="5405120" cy="721935"/>
            </a:xfrm>
            <a:prstGeom prst="homePlate">
              <a:avLst/>
            </a:prstGeom>
            <a:solidFill>
              <a:srgbClr val="00206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Pentagone 4"/>
            <p:cNvSpPr txBox="1"/>
            <p:nvPr/>
          </p:nvSpPr>
          <p:spPr>
            <a:xfrm rot="21600000">
              <a:off x="1722407" y="21077"/>
              <a:ext cx="5224636" cy="7219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8353" tIns="118110" rIns="220472" bIns="118110" numCol="1" spcCol="1270" anchor="ctr" anchorCtr="0">
              <a:noAutofit/>
            </a:bodyPr>
            <a:lstStyle/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3100" kern="1200" dirty="0"/>
                <a:t>Introduction</a:t>
              </a:r>
            </a:p>
          </p:txBody>
        </p:sp>
      </p:grpSp>
      <p:pic>
        <p:nvPicPr>
          <p:cNvPr id="1026" name="Picture 2" descr="Icône Numero 1, numb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903" y="1081940"/>
            <a:ext cx="704234" cy="70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cône Numero 2, numb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018" y="1992573"/>
            <a:ext cx="762590" cy="76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cône Numero 3, numb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827" y="2897091"/>
            <a:ext cx="772781" cy="74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cône Numero 4, numb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827" y="3887929"/>
            <a:ext cx="752310" cy="75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cône Numero 5, numb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431" y="4775034"/>
            <a:ext cx="799768" cy="79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cône Numero 6, numb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903" y="5746776"/>
            <a:ext cx="779296" cy="77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 rot="20699448">
            <a:off x="-571971" y="692513"/>
            <a:ext cx="4078212" cy="1561206"/>
            <a:chOff x="-1296334" y="539774"/>
            <a:chExt cx="14443696" cy="5923902"/>
          </a:xfrm>
          <a:solidFill>
            <a:srgbClr val="002060"/>
          </a:solidFill>
        </p:grpSpPr>
        <p:sp>
          <p:nvSpPr>
            <p:cNvPr id="19" name="Freeform 18"/>
            <p:cNvSpPr/>
            <p:nvPr/>
          </p:nvSpPr>
          <p:spPr>
            <a:xfrm>
              <a:off x="3933879" y="1607948"/>
              <a:ext cx="6000696" cy="4855728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Rectangle 19"/>
            <p:cNvSpPr/>
            <p:nvPr/>
          </p:nvSpPr>
          <p:spPr>
            <a:xfrm rot="3641993">
              <a:off x="5861330" y="-3783931"/>
              <a:ext cx="128368" cy="144436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Freeform 20"/>
            <p:cNvSpPr/>
            <p:nvPr/>
          </p:nvSpPr>
          <p:spPr>
            <a:xfrm rot="10800000">
              <a:off x="1075422" y="633157"/>
              <a:ext cx="6281738" cy="5083146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Freeform 21"/>
            <p:cNvSpPr/>
            <p:nvPr/>
          </p:nvSpPr>
          <p:spPr>
            <a:xfrm rot="10800000">
              <a:off x="8924924" y="539774"/>
              <a:ext cx="1244943" cy="1007401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23" name="Image 10">
            <a:extLst>
              <a:ext uri="{FF2B5EF4-FFF2-40B4-BE49-F238E27FC236}">
                <a16:creationId xmlns="" xmlns:a16="http://schemas.microsoft.com/office/drawing/2014/main" id="{6CC25D50-3682-4D26-A241-4B61FD6074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050839">
            <a:off x="220278" y="1069013"/>
            <a:ext cx="1235652" cy="796241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2762641" y="168623"/>
            <a:ext cx="131478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dirty="0" smtClean="0">
                <a:solidFill>
                  <a:srgbClr val="FF0000"/>
                </a:solidFill>
                <a:latin typeface="Garamondl"/>
                <a:cs typeface="Arial" panose="020B0604020202020204" pitchFamily="34" charset="0"/>
              </a:rPr>
              <a:t>Plan</a:t>
            </a:r>
            <a:endParaRPr lang="fr-FR" dirty="0">
              <a:solidFill>
                <a:srgbClr val="FF0000"/>
              </a:solidFill>
              <a:latin typeface="Garamondl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9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7">
            <a:extLst>
              <a:ext uri="{FF2B5EF4-FFF2-40B4-BE49-F238E27FC236}">
                <a16:creationId xmlns="" xmlns:a16="http://schemas.microsoft.com/office/drawing/2014/main" id="{A4D958A6-25C0-48ED-BD3F-2BCFD53B59FC}"/>
              </a:ext>
            </a:extLst>
          </p:cNvPr>
          <p:cNvGrpSpPr/>
          <p:nvPr/>
        </p:nvGrpSpPr>
        <p:grpSpPr>
          <a:xfrm>
            <a:off x="-623689" y="166686"/>
            <a:ext cx="4885899" cy="1868602"/>
            <a:chOff x="-1296334" y="539774"/>
            <a:chExt cx="14443696" cy="5923902"/>
          </a:xfrm>
        </p:grpSpPr>
        <p:sp>
          <p:nvSpPr>
            <p:cNvPr id="7" name="Freeform 3">
              <a:extLst>
                <a:ext uri="{FF2B5EF4-FFF2-40B4-BE49-F238E27FC236}">
                  <a16:creationId xmlns="" xmlns:a16="http://schemas.microsoft.com/office/drawing/2014/main" id="{321D403C-DE23-4D17-8009-5B1CE918707B}"/>
                </a:ext>
              </a:extLst>
            </p:cNvPr>
            <p:cNvSpPr/>
            <p:nvPr/>
          </p:nvSpPr>
          <p:spPr>
            <a:xfrm>
              <a:off x="3933879" y="1607948"/>
              <a:ext cx="6000696" cy="4855728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D2C5C850-7C0A-4647-8FE5-C558ED299C5C}"/>
                </a:ext>
              </a:extLst>
            </p:cNvPr>
            <p:cNvSpPr/>
            <p:nvPr/>
          </p:nvSpPr>
          <p:spPr>
            <a:xfrm rot="3641993">
              <a:off x="5861330" y="-3783931"/>
              <a:ext cx="128368" cy="1444369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Freeform 5">
              <a:extLst>
                <a:ext uri="{FF2B5EF4-FFF2-40B4-BE49-F238E27FC236}">
                  <a16:creationId xmlns="" xmlns:a16="http://schemas.microsoft.com/office/drawing/2014/main" id="{932AA044-E8DB-4817-8470-1A6C4A4A628C}"/>
                </a:ext>
              </a:extLst>
            </p:cNvPr>
            <p:cNvSpPr/>
            <p:nvPr/>
          </p:nvSpPr>
          <p:spPr>
            <a:xfrm rot="10800000">
              <a:off x="1075422" y="633157"/>
              <a:ext cx="6281738" cy="5083146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Freeform 6">
              <a:extLst>
                <a:ext uri="{FF2B5EF4-FFF2-40B4-BE49-F238E27FC236}">
                  <a16:creationId xmlns="" xmlns:a16="http://schemas.microsoft.com/office/drawing/2014/main" id="{C9066254-B463-4F17-891A-DF311360DC91}"/>
                </a:ext>
              </a:extLst>
            </p:cNvPr>
            <p:cNvSpPr/>
            <p:nvPr/>
          </p:nvSpPr>
          <p:spPr>
            <a:xfrm rot="10800000">
              <a:off x="8924924" y="539774"/>
              <a:ext cx="1244943" cy="1007401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1" name="Image 10">
            <a:extLst>
              <a:ext uri="{FF2B5EF4-FFF2-40B4-BE49-F238E27FC236}">
                <a16:creationId xmlns="" xmlns:a16="http://schemas.microsoft.com/office/drawing/2014/main" id="{73E0241A-4482-4FEA-A506-C822E297A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672" y="2035288"/>
            <a:ext cx="9060570" cy="403619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57996" y="6307231"/>
            <a:ext cx="4057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 d’un système décisionnel</a:t>
            </a:r>
          </a:p>
        </p:txBody>
      </p:sp>
      <p:sp>
        <p:nvSpPr>
          <p:cNvPr id="12" name="Google Shape;1729;p62"/>
          <p:cNvSpPr/>
          <p:nvPr/>
        </p:nvSpPr>
        <p:spPr>
          <a:xfrm>
            <a:off x="3642105" y="91335"/>
            <a:ext cx="3945809" cy="564071"/>
          </a:xfrm>
          <a:custGeom>
            <a:avLst/>
            <a:gdLst/>
            <a:ahLst/>
            <a:cxnLst/>
            <a:rect l="l" t="t" r="r" b="b"/>
            <a:pathLst>
              <a:path w="303" h="67" extrusionOk="0">
                <a:moveTo>
                  <a:pt x="303" y="33"/>
                </a:moveTo>
                <a:cubicBezTo>
                  <a:pt x="303" y="20"/>
                  <a:pt x="297" y="8"/>
                  <a:pt x="288" y="0"/>
                </a:cubicBezTo>
                <a:cubicBezTo>
                  <a:pt x="0" y="0"/>
                  <a:pt x="0" y="0"/>
                  <a:pt x="0" y="0"/>
                </a:cubicBezTo>
                <a:cubicBezTo>
                  <a:pt x="6" y="9"/>
                  <a:pt x="10" y="21"/>
                  <a:pt x="10" y="33"/>
                </a:cubicBezTo>
                <a:cubicBezTo>
                  <a:pt x="10" y="46"/>
                  <a:pt x="6" y="57"/>
                  <a:pt x="0" y="67"/>
                </a:cubicBezTo>
                <a:cubicBezTo>
                  <a:pt x="288" y="67"/>
                  <a:pt x="288" y="67"/>
                  <a:pt x="288" y="67"/>
                </a:cubicBezTo>
                <a:cubicBezTo>
                  <a:pt x="297" y="59"/>
                  <a:pt x="303" y="47"/>
                  <a:pt x="303" y="33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21;p14">
            <a:extLst>
              <a:ext uri="{FF2B5EF4-FFF2-40B4-BE49-F238E27FC236}">
                <a16:creationId xmlns="" xmlns:a16="http://schemas.microsoft.com/office/drawing/2014/main" id="{0360012E-F3DD-44CE-9E7B-D5C2273D44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5336" y="205799"/>
            <a:ext cx="3823193" cy="449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SzPts val="1400"/>
            </a:pPr>
            <a:r>
              <a:rPr lang="en-US" sz="1600" b="1" dirty="0">
                <a:solidFill>
                  <a:schemeClr val="bg1"/>
                </a:solidFill>
                <a:sym typeface="Open Sans Semibold" panose="020B0706030804020204" pitchFamily="34" charset="0"/>
              </a:rPr>
              <a:t>1. ARCHITECTURE FONCTIONNELLE</a:t>
            </a:r>
            <a:endParaRPr lang="fr-F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824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7">
            <a:extLst>
              <a:ext uri="{FF2B5EF4-FFF2-40B4-BE49-F238E27FC236}">
                <a16:creationId xmlns="" xmlns:a16="http://schemas.microsoft.com/office/drawing/2014/main" id="{A4D958A6-25C0-48ED-BD3F-2BCFD53B59FC}"/>
              </a:ext>
            </a:extLst>
          </p:cNvPr>
          <p:cNvGrpSpPr/>
          <p:nvPr/>
        </p:nvGrpSpPr>
        <p:grpSpPr>
          <a:xfrm>
            <a:off x="-623689" y="166686"/>
            <a:ext cx="4885899" cy="1868602"/>
            <a:chOff x="-1296334" y="539774"/>
            <a:chExt cx="14443696" cy="5923902"/>
          </a:xfrm>
        </p:grpSpPr>
        <p:sp>
          <p:nvSpPr>
            <p:cNvPr id="7" name="Freeform 3">
              <a:extLst>
                <a:ext uri="{FF2B5EF4-FFF2-40B4-BE49-F238E27FC236}">
                  <a16:creationId xmlns="" xmlns:a16="http://schemas.microsoft.com/office/drawing/2014/main" id="{321D403C-DE23-4D17-8009-5B1CE918707B}"/>
                </a:ext>
              </a:extLst>
            </p:cNvPr>
            <p:cNvSpPr/>
            <p:nvPr/>
          </p:nvSpPr>
          <p:spPr>
            <a:xfrm>
              <a:off x="3933879" y="1607948"/>
              <a:ext cx="6000696" cy="4855728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D2C5C850-7C0A-4647-8FE5-C558ED299C5C}"/>
                </a:ext>
              </a:extLst>
            </p:cNvPr>
            <p:cNvSpPr/>
            <p:nvPr/>
          </p:nvSpPr>
          <p:spPr>
            <a:xfrm rot="3641993">
              <a:off x="5861330" y="-3783931"/>
              <a:ext cx="128368" cy="1444369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Freeform 5">
              <a:extLst>
                <a:ext uri="{FF2B5EF4-FFF2-40B4-BE49-F238E27FC236}">
                  <a16:creationId xmlns="" xmlns:a16="http://schemas.microsoft.com/office/drawing/2014/main" id="{932AA044-E8DB-4817-8470-1A6C4A4A628C}"/>
                </a:ext>
              </a:extLst>
            </p:cNvPr>
            <p:cNvSpPr/>
            <p:nvPr/>
          </p:nvSpPr>
          <p:spPr>
            <a:xfrm rot="10800000">
              <a:off x="1075422" y="633157"/>
              <a:ext cx="6281738" cy="5083146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Freeform 6">
              <a:extLst>
                <a:ext uri="{FF2B5EF4-FFF2-40B4-BE49-F238E27FC236}">
                  <a16:creationId xmlns="" xmlns:a16="http://schemas.microsoft.com/office/drawing/2014/main" id="{C9066254-B463-4F17-891A-DF311360DC91}"/>
                </a:ext>
              </a:extLst>
            </p:cNvPr>
            <p:cNvSpPr/>
            <p:nvPr/>
          </p:nvSpPr>
          <p:spPr>
            <a:xfrm rot="10800000">
              <a:off x="8924924" y="539774"/>
              <a:ext cx="1244943" cy="1007401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61" y="2313226"/>
            <a:ext cx="8505825" cy="314919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99896" y="5903127"/>
            <a:ext cx="2454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L’approche de Kimball</a:t>
            </a:r>
          </a:p>
        </p:txBody>
      </p:sp>
      <p:sp>
        <p:nvSpPr>
          <p:cNvPr id="15" name="Google Shape;1729;p62"/>
          <p:cNvSpPr/>
          <p:nvPr/>
        </p:nvSpPr>
        <p:spPr>
          <a:xfrm>
            <a:off x="3642105" y="91335"/>
            <a:ext cx="3945809" cy="564071"/>
          </a:xfrm>
          <a:custGeom>
            <a:avLst/>
            <a:gdLst/>
            <a:ahLst/>
            <a:cxnLst/>
            <a:rect l="l" t="t" r="r" b="b"/>
            <a:pathLst>
              <a:path w="303" h="67" extrusionOk="0">
                <a:moveTo>
                  <a:pt x="303" y="33"/>
                </a:moveTo>
                <a:cubicBezTo>
                  <a:pt x="303" y="20"/>
                  <a:pt x="297" y="8"/>
                  <a:pt x="288" y="0"/>
                </a:cubicBezTo>
                <a:cubicBezTo>
                  <a:pt x="0" y="0"/>
                  <a:pt x="0" y="0"/>
                  <a:pt x="0" y="0"/>
                </a:cubicBezTo>
                <a:cubicBezTo>
                  <a:pt x="6" y="9"/>
                  <a:pt x="10" y="21"/>
                  <a:pt x="10" y="33"/>
                </a:cubicBezTo>
                <a:cubicBezTo>
                  <a:pt x="10" y="46"/>
                  <a:pt x="6" y="57"/>
                  <a:pt x="0" y="67"/>
                </a:cubicBezTo>
                <a:cubicBezTo>
                  <a:pt x="288" y="67"/>
                  <a:pt x="288" y="67"/>
                  <a:pt x="288" y="67"/>
                </a:cubicBezTo>
                <a:cubicBezTo>
                  <a:pt x="297" y="59"/>
                  <a:pt x="303" y="47"/>
                  <a:pt x="303" y="33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0;p14">
            <a:extLst>
              <a:ext uri="{FF2B5EF4-FFF2-40B4-BE49-F238E27FC236}">
                <a16:creationId xmlns="" xmlns:a16="http://schemas.microsoft.com/office/drawing/2014/main" id="{D3313D44-2C38-4CD6-B6B9-89EF37548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1356" y="131412"/>
            <a:ext cx="3628326" cy="793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SzPts val="1400"/>
            </a:pPr>
            <a:r>
              <a:rPr lang="en-US" sz="1600" b="1" dirty="0">
                <a:solidFill>
                  <a:schemeClr val="bg1"/>
                </a:solidFill>
                <a:sym typeface="Open Sans Semibold" panose="020B0706030804020204" pitchFamily="34" charset="0"/>
              </a:rPr>
              <a:t>2. APPROCHE conception data warehouse </a:t>
            </a:r>
            <a:r>
              <a:rPr lang="en-US" sz="1600" b="1" dirty="0" smtClean="0">
                <a:solidFill>
                  <a:schemeClr val="bg1"/>
                </a:solidFill>
                <a:sym typeface="Open Sans Semibold" panose="020B0706030804020204" pitchFamily="34" charset="0"/>
              </a:rPr>
              <a:t>Kimball</a:t>
            </a:r>
            <a:endParaRPr lang="fr-F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41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="" xmlns:a16="http://schemas.microsoft.com/office/drawing/2014/main" id="{D514FB09-F1D5-4868-999B-FF3250317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98" b="89806" l="9569" r="89952">
                        <a14:foregroundMark x1="76555" y1="58252" x2="76555" y2="58252"/>
                        <a14:backgroundMark x1="73684" y1="78155" x2="73684" y2="78155"/>
                        <a14:backgroundMark x1="77990" y1="73301" x2="77990" y2="73301"/>
                        <a14:backgroundMark x1="82297" y1="70388" x2="82297" y2="70388"/>
                        <a14:backgroundMark x1="85167" y1="70388" x2="85167" y2="70388"/>
                        <a14:backgroundMark x1="69378" y1="83010" x2="69378" y2="83010"/>
                        <a14:backgroundMark x1="78947" y1="81553" x2="78947" y2="81553"/>
                        <a14:backgroundMark x1="85167" y1="81068" x2="85167" y2="810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19803" y="1409915"/>
            <a:ext cx="2438406" cy="2403405"/>
          </a:xfrm>
          <a:prstGeom prst="rect">
            <a:avLst/>
          </a:prstGeom>
        </p:spPr>
      </p:pic>
      <p:grpSp>
        <p:nvGrpSpPr>
          <p:cNvPr id="37" name="Group 83">
            <a:extLst>
              <a:ext uri="{FF2B5EF4-FFF2-40B4-BE49-F238E27FC236}">
                <a16:creationId xmlns="" xmlns:a16="http://schemas.microsoft.com/office/drawing/2014/main" id="{BC775336-540D-40D7-AD4C-18927B402A21}"/>
              </a:ext>
            </a:extLst>
          </p:cNvPr>
          <p:cNvGrpSpPr>
            <a:grpSpLocks noChangeAspect="1"/>
          </p:cNvGrpSpPr>
          <p:nvPr/>
        </p:nvGrpSpPr>
        <p:grpSpPr>
          <a:xfrm>
            <a:off x="5465509" y="1498052"/>
            <a:ext cx="6037881" cy="4973255"/>
            <a:chOff x="3196825" y="1648549"/>
            <a:chExt cx="4606317" cy="3794112"/>
          </a:xfrm>
        </p:grpSpPr>
        <p:grpSp>
          <p:nvGrpSpPr>
            <p:cNvPr id="38" name="Group 84">
              <a:extLst>
                <a:ext uri="{FF2B5EF4-FFF2-40B4-BE49-F238E27FC236}">
                  <a16:creationId xmlns="" xmlns:a16="http://schemas.microsoft.com/office/drawing/2014/main" id="{A9EB6D82-0C3E-4DC0-83A2-A32CBC8081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8786" y="1648549"/>
              <a:ext cx="1830510" cy="1920353"/>
              <a:chOff x="2172" y="1440"/>
              <a:chExt cx="1956" cy="1957"/>
            </a:xfrm>
          </p:grpSpPr>
          <p:sp>
            <p:nvSpPr>
              <p:cNvPr id="47" name="Freeform 93">
                <a:extLst>
                  <a:ext uri="{FF2B5EF4-FFF2-40B4-BE49-F238E27FC236}">
                    <a16:creationId xmlns="" xmlns:a16="http://schemas.microsoft.com/office/drawing/2014/main" id="{39727187-5CBB-46FA-8DEF-468417568BE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172" y="1440"/>
                <a:ext cx="1956" cy="1957"/>
              </a:xfrm>
              <a:custGeom>
                <a:avLst/>
                <a:gdLst>
                  <a:gd name="T0" fmla="*/ 1956 w 1956"/>
                  <a:gd name="T1" fmla="*/ 923 h 1957"/>
                  <a:gd name="T2" fmla="*/ 1808 w 1956"/>
                  <a:gd name="T3" fmla="*/ 869 h 1957"/>
                  <a:gd name="T4" fmla="*/ 1937 w 1956"/>
                  <a:gd name="T5" fmla="*/ 778 h 1957"/>
                  <a:gd name="T6" fmla="*/ 1767 w 1956"/>
                  <a:gd name="T7" fmla="*/ 700 h 1957"/>
                  <a:gd name="T8" fmla="*/ 1732 w 1956"/>
                  <a:gd name="T9" fmla="*/ 616 h 1957"/>
                  <a:gd name="T10" fmla="*/ 1798 w 1956"/>
                  <a:gd name="T11" fmla="*/ 441 h 1957"/>
                  <a:gd name="T12" fmla="*/ 1642 w 1956"/>
                  <a:gd name="T13" fmla="*/ 469 h 1957"/>
                  <a:gd name="T14" fmla="*/ 1709 w 1956"/>
                  <a:gd name="T15" fmla="*/ 325 h 1957"/>
                  <a:gd name="T16" fmla="*/ 1522 w 1956"/>
                  <a:gd name="T17" fmla="*/ 344 h 1957"/>
                  <a:gd name="T18" fmla="*/ 1450 w 1956"/>
                  <a:gd name="T19" fmla="*/ 287 h 1957"/>
                  <a:gd name="T20" fmla="*/ 1419 w 1956"/>
                  <a:gd name="T21" fmla="*/ 103 h 1957"/>
                  <a:gd name="T22" fmla="*/ 1298 w 1956"/>
                  <a:gd name="T23" fmla="*/ 205 h 1957"/>
                  <a:gd name="T24" fmla="*/ 1285 w 1956"/>
                  <a:gd name="T25" fmla="*/ 47 h 1957"/>
                  <a:gd name="T26" fmla="*/ 1132 w 1956"/>
                  <a:gd name="T27" fmla="*/ 156 h 1957"/>
                  <a:gd name="T28" fmla="*/ 1041 w 1956"/>
                  <a:gd name="T29" fmla="*/ 144 h 1957"/>
                  <a:gd name="T30" fmla="*/ 923 w 1956"/>
                  <a:gd name="T31" fmla="*/ 0 h 1957"/>
                  <a:gd name="T32" fmla="*/ 869 w 1956"/>
                  <a:gd name="T33" fmla="*/ 148 h 1957"/>
                  <a:gd name="T34" fmla="*/ 779 w 1956"/>
                  <a:gd name="T35" fmla="*/ 19 h 1957"/>
                  <a:gd name="T36" fmla="*/ 700 w 1956"/>
                  <a:gd name="T37" fmla="*/ 189 h 1957"/>
                  <a:gd name="T38" fmla="*/ 616 w 1956"/>
                  <a:gd name="T39" fmla="*/ 224 h 1957"/>
                  <a:gd name="T40" fmla="*/ 441 w 1956"/>
                  <a:gd name="T41" fmla="*/ 159 h 1957"/>
                  <a:gd name="T42" fmla="*/ 469 w 1956"/>
                  <a:gd name="T43" fmla="*/ 314 h 1957"/>
                  <a:gd name="T44" fmla="*/ 326 w 1956"/>
                  <a:gd name="T45" fmla="*/ 246 h 1957"/>
                  <a:gd name="T46" fmla="*/ 343 w 1956"/>
                  <a:gd name="T47" fmla="*/ 434 h 1957"/>
                  <a:gd name="T48" fmla="*/ 288 w 1956"/>
                  <a:gd name="T49" fmla="*/ 507 h 1957"/>
                  <a:gd name="T50" fmla="*/ 103 w 1956"/>
                  <a:gd name="T51" fmla="*/ 536 h 1957"/>
                  <a:gd name="T52" fmla="*/ 205 w 1956"/>
                  <a:gd name="T53" fmla="*/ 658 h 1957"/>
                  <a:gd name="T54" fmla="*/ 48 w 1956"/>
                  <a:gd name="T55" fmla="*/ 671 h 1957"/>
                  <a:gd name="T56" fmla="*/ 156 w 1956"/>
                  <a:gd name="T57" fmla="*/ 824 h 1957"/>
                  <a:gd name="T58" fmla="*/ 144 w 1956"/>
                  <a:gd name="T59" fmla="*/ 914 h 1957"/>
                  <a:gd name="T60" fmla="*/ 0 w 1956"/>
                  <a:gd name="T61" fmla="*/ 1034 h 1957"/>
                  <a:gd name="T62" fmla="*/ 148 w 1956"/>
                  <a:gd name="T63" fmla="*/ 1088 h 1957"/>
                  <a:gd name="T64" fmla="*/ 19 w 1956"/>
                  <a:gd name="T65" fmla="*/ 1178 h 1957"/>
                  <a:gd name="T66" fmla="*/ 189 w 1956"/>
                  <a:gd name="T67" fmla="*/ 1255 h 1957"/>
                  <a:gd name="T68" fmla="*/ 224 w 1956"/>
                  <a:gd name="T69" fmla="*/ 1341 h 1957"/>
                  <a:gd name="T70" fmla="*/ 159 w 1956"/>
                  <a:gd name="T71" fmla="*/ 1514 h 1957"/>
                  <a:gd name="T72" fmla="*/ 314 w 1956"/>
                  <a:gd name="T73" fmla="*/ 1488 h 1957"/>
                  <a:gd name="T74" fmla="*/ 247 w 1956"/>
                  <a:gd name="T75" fmla="*/ 1631 h 1957"/>
                  <a:gd name="T76" fmla="*/ 434 w 1956"/>
                  <a:gd name="T77" fmla="*/ 1613 h 1957"/>
                  <a:gd name="T78" fmla="*/ 506 w 1956"/>
                  <a:gd name="T79" fmla="*/ 1670 h 1957"/>
                  <a:gd name="T80" fmla="*/ 537 w 1956"/>
                  <a:gd name="T81" fmla="*/ 1854 h 1957"/>
                  <a:gd name="T82" fmla="*/ 658 w 1956"/>
                  <a:gd name="T83" fmla="*/ 1752 h 1957"/>
                  <a:gd name="T84" fmla="*/ 671 w 1956"/>
                  <a:gd name="T85" fmla="*/ 1909 h 1957"/>
                  <a:gd name="T86" fmla="*/ 824 w 1956"/>
                  <a:gd name="T87" fmla="*/ 1801 h 1957"/>
                  <a:gd name="T88" fmla="*/ 914 w 1956"/>
                  <a:gd name="T89" fmla="*/ 1813 h 1957"/>
                  <a:gd name="T90" fmla="*/ 1033 w 1956"/>
                  <a:gd name="T91" fmla="*/ 1957 h 1957"/>
                  <a:gd name="T92" fmla="*/ 1087 w 1956"/>
                  <a:gd name="T93" fmla="*/ 1809 h 1957"/>
                  <a:gd name="T94" fmla="*/ 1178 w 1956"/>
                  <a:gd name="T95" fmla="*/ 1937 h 1957"/>
                  <a:gd name="T96" fmla="*/ 1255 w 1956"/>
                  <a:gd name="T97" fmla="*/ 1769 h 1957"/>
                  <a:gd name="T98" fmla="*/ 1341 w 1956"/>
                  <a:gd name="T99" fmla="*/ 1733 h 1957"/>
                  <a:gd name="T100" fmla="*/ 1515 w 1956"/>
                  <a:gd name="T101" fmla="*/ 1798 h 1957"/>
                  <a:gd name="T102" fmla="*/ 1488 w 1956"/>
                  <a:gd name="T103" fmla="*/ 1643 h 1957"/>
                  <a:gd name="T104" fmla="*/ 1630 w 1956"/>
                  <a:gd name="T105" fmla="*/ 1710 h 1957"/>
                  <a:gd name="T106" fmla="*/ 1613 w 1956"/>
                  <a:gd name="T107" fmla="*/ 1523 h 1957"/>
                  <a:gd name="T108" fmla="*/ 1670 w 1956"/>
                  <a:gd name="T109" fmla="*/ 1450 h 1957"/>
                  <a:gd name="T110" fmla="*/ 1853 w 1956"/>
                  <a:gd name="T111" fmla="*/ 1420 h 1957"/>
                  <a:gd name="T112" fmla="*/ 1751 w 1956"/>
                  <a:gd name="T113" fmla="*/ 1299 h 1957"/>
                  <a:gd name="T114" fmla="*/ 1908 w 1956"/>
                  <a:gd name="T115" fmla="*/ 1284 h 1957"/>
                  <a:gd name="T116" fmla="*/ 1801 w 1956"/>
                  <a:gd name="T117" fmla="*/ 1133 h 1957"/>
                  <a:gd name="T118" fmla="*/ 1812 w 1956"/>
                  <a:gd name="T119" fmla="*/ 1041 h 1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956" h="1957">
                    <a:moveTo>
                      <a:pt x="1956" y="1034"/>
                    </a:moveTo>
                    <a:lnTo>
                      <a:pt x="1956" y="923"/>
                    </a:lnTo>
                    <a:lnTo>
                      <a:pt x="1812" y="914"/>
                    </a:lnTo>
                    <a:lnTo>
                      <a:pt x="1808" y="869"/>
                    </a:lnTo>
                    <a:lnTo>
                      <a:pt x="1801" y="824"/>
                    </a:lnTo>
                    <a:lnTo>
                      <a:pt x="1937" y="778"/>
                    </a:lnTo>
                    <a:lnTo>
                      <a:pt x="1908" y="671"/>
                    </a:lnTo>
                    <a:lnTo>
                      <a:pt x="1767" y="700"/>
                    </a:lnTo>
                    <a:lnTo>
                      <a:pt x="1751" y="658"/>
                    </a:lnTo>
                    <a:lnTo>
                      <a:pt x="1732" y="616"/>
                    </a:lnTo>
                    <a:lnTo>
                      <a:pt x="1853" y="536"/>
                    </a:lnTo>
                    <a:lnTo>
                      <a:pt x="1798" y="441"/>
                    </a:lnTo>
                    <a:lnTo>
                      <a:pt x="1670" y="507"/>
                    </a:lnTo>
                    <a:lnTo>
                      <a:pt x="1642" y="469"/>
                    </a:lnTo>
                    <a:lnTo>
                      <a:pt x="1613" y="434"/>
                    </a:lnTo>
                    <a:lnTo>
                      <a:pt x="1709" y="325"/>
                    </a:lnTo>
                    <a:lnTo>
                      <a:pt x="1630" y="246"/>
                    </a:lnTo>
                    <a:lnTo>
                      <a:pt x="1522" y="344"/>
                    </a:lnTo>
                    <a:lnTo>
                      <a:pt x="1488" y="314"/>
                    </a:lnTo>
                    <a:lnTo>
                      <a:pt x="1450" y="287"/>
                    </a:lnTo>
                    <a:lnTo>
                      <a:pt x="1515" y="159"/>
                    </a:lnTo>
                    <a:lnTo>
                      <a:pt x="1419" y="103"/>
                    </a:lnTo>
                    <a:lnTo>
                      <a:pt x="1341" y="224"/>
                    </a:lnTo>
                    <a:lnTo>
                      <a:pt x="1298" y="205"/>
                    </a:lnTo>
                    <a:lnTo>
                      <a:pt x="1256" y="189"/>
                    </a:lnTo>
                    <a:lnTo>
                      <a:pt x="1285" y="47"/>
                    </a:lnTo>
                    <a:lnTo>
                      <a:pt x="1178" y="19"/>
                    </a:lnTo>
                    <a:lnTo>
                      <a:pt x="1132" y="156"/>
                    </a:lnTo>
                    <a:lnTo>
                      <a:pt x="1087" y="148"/>
                    </a:lnTo>
                    <a:lnTo>
                      <a:pt x="1041" y="144"/>
                    </a:lnTo>
                    <a:lnTo>
                      <a:pt x="1033" y="0"/>
                    </a:lnTo>
                    <a:lnTo>
                      <a:pt x="923" y="0"/>
                    </a:lnTo>
                    <a:lnTo>
                      <a:pt x="914" y="144"/>
                    </a:lnTo>
                    <a:lnTo>
                      <a:pt x="869" y="148"/>
                    </a:lnTo>
                    <a:lnTo>
                      <a:pt x="824" y="156"/>
                    </a:lnTo>
                    <a:lnTo>
                      <a:pt x="779" y="19"/>
                    </a:lnTo>
                    <a:lnTo>
                      <a:pt x="671" y="47"/>
                    </a:lnTo>
                    <a:lnTo>
                      <a:pt x="700" y="189"/>
                    </a:lnTo>
                    <a:lnTo>
                      <a:pt x="658" y="205"/>
                    </a:lnTo>
                    <a:lnTo>
                      <a:pt x="616" y="224"/>
                    </a:lnTo>
                    <a:lnTo>
                      <a:pt x="537" y="103"/>
                    </a:lnTo>
                    <a:lnTo>
                      <a:pt x="441" y="159"/>
                    </a:lnTo>
                    <a:lnTo>
                      <a:pt x="506" y="287"/>
                    </a:lnTo>
                    <a:lnTo>
                      <a:pt x="469" y="314"/>
                    </a:lnTo>
                    <a:lnTo>
                      <a:pt x="434" y="344"/>
                    </a:lnTo>
                    <a:lnTo>
                      <a:pt x="326" y="246"/>
                    </a:lnTo>
                    <a:lnTo>
                      <a:pt x="247" y="325"/>
                    </a:lnTo>
                    <a:lnTo>
                      <a:pt x="343" y="434"/>
                    </a:lnTo>
                    <a:lnTo>
                      <a:pt x="314" y="469"/>
                    </a:lnTo>
                    <a:lnTo>
                      <a:pt x="288" y="507"/>
                    </a:lnTo>
                    <a:lnTo>
                      <a:pt x="159" y="441"/>
                    </a:lnTo>
                    <a:lnTo>
                      <a:pt x="103" y="536"/>
                    </a:lnTo>
                    <a:lnTo>
                      <a:pt x="224" y="616"/>
                    </a:lnTo>
                    <a:lnTo>
                      <a:pt x="205" y="658"/>
                    </a:lnTo>
                    <a:lnTo>
                      <a:pt x="189" y="700"/>
                    </a:lnTo>
                    <a:lnTo>
                      <a:pt x="48" y="671"/>
                    </a:lnTo>
                    <a:lnTo>
                      <a:pt x="19" y="778"/>
                    </a:lnTo>
                    <a:lnTo>
                      <a:pt x="156" y="824"/>
                    </a:lnTo>
                    <a:lnTo>
                      <a:pt x="148" y="869"/>
                    </a:lnTo>
                    <a:lnTo>
                      <a:pt x="144" y="914"/>
                    </a:lnTo>
                    <a:lnTo>
                      <a:pt x="0" y="923"/>
                    </a:lnTo>
                    <a:lnTo>
                      <a:pt x="0" y="1034"/>
                    </a:lnTo>
                    <a:lnTo>
                      <a:pt x="144" y="1041"/>
                    </a:lnTo>
                    <a:lnTo>
                      <a:pt x="148" y="1088"/>
                    </a:lnTo>
                    <a:lnTo>
                      <a:pt x="156" y="1133"/>
                    </a:lnTo>
                    <a:lnTo>
                      <a:pt x="19" y="1178"/>
                    </a:lnTo>
                    <a:lnTo>
                      <a:pt x="48" y="1284"/>
                    </a:lnTo>
                    <a:lnTo>
                      <a:pt x="189" y="1255"/>
                    </a:lnTo>
                    <a:lnTo>
                      <a:pt x="205" y="1299"/>
                    </a:lnTo>
                    <a:lnTo>
                      <a:pt x="224" y="1341"/>
                    </a:lnTo>
                    <a:lnTo>
                      <a:pt x="103" y="1420"/>
                    </a:lnTo>
                    <a:lnTo>
                      <a:pt x="159" y="1514"/>
                    </a:lnTo>
                    <a:lnTo>
                      <a:pt x="287" y="1450"/>
                    </a:lnTo>
                    <a:lnTo>
                      <a:pt x="314" y="1488"/>
                    </a:lnTo>
                    <a:lnTo>
                      <a:pt x="343" y="1523"/>
                    </a:lnTo>
                    <a:lnTo>
                      <a:pt x="247" y="1631"/>
                    </a:lnTo>
                    <a:lnTo>
                      <a:pt x="326" y="1710"/>
                    </a:lnTo>
                    <a:lnTo>
                      <a:pt x="434" y="1613"/>
                    </a:lnTo>
                    <a:lnTo>
                      <a:pt x="469" y="1643"/>
                    </a:lnTo>
                    <a:lnTo>
                      <a:pt x="506" y="1670"/>
                    </a:lnTo>
                    <a:lnTo>
                      <a:pt x="441" y="1798"/>
                    </a:lnTo>
                    <a:lnTo>
                      <a:pt x="537" y="1854"/>
                    </a:lnTo>
                    <a:lnTo>
                      <a:pt x="616" y="1733"/>
                    </a:lnTo>
                    <a:lnTo>
                      <a:pt x="658" y="1752"/>
                    </a:lnTo>
                    <a:lnTo>
                      <a:pt x="702" y="1768"/>
                    </a:lnTo>
                    <a:lnTo>
                      <a:pt x="671" y="1909"/>
                    </a:lnTo>
                    <a:lnTo>
                      <a:pt x="779" y="1937"/>
                    </a:lnTo>
                    <a:lnTo>
                      <a:pt x="824" y="1801"/>
                    </a:lnTo>
                    <a:lnTo>
                      <a:pt x="869" y="1809"/>
                    </a:lnTo>
                    <a:lnTo>
                      <a:pt x="914" y="1813"/>
                    </a:lnTo>
                    <a:lnTo>
                      <a:pt x="923" y="1957"/>
                    </a:lnTo>
                    <a:lnTo>
                      <a:pt x="1033" y="1957"/>
                    </a:lnTo>
                    <a:lnTo>
                      <a:pt x="1041" y="1813"/>
                    </a:lnTo>
                    <a:lnTo>
                      <a:pt x="1087" y="1809"/>
                    </a:lnTo>
                    <a:lnTo>
                      <a:pt x="1132" y="1801"/>
                    </a:lnTo>
                    <a:lnTo>
                      <a:pt x="1178" y="1937"/>
                    </a:lnTo>
                    <a:lnTo>
                      <a:pt x="1285" y="1909"/>
                    </a:lnTo>
                    <a:lnTo>
                      <a:pt x="1255" y="1769"/>
                    </a:lnTo>
                    <a:lnTo>
                      <a:pt x="1298" y="1752"/>
                    </a:lnTo>
                    <a:lnTo>
                      <a:pt x="1341" y="1733"/>
                    </a:lnTo>
                    <a:lnTo>
                      <a:pt x="1419" y="1854"/>
                    </a:lnTo>
                    <a:lnTo>
                      <a:pt x="1515" y="1798"/>
                    </a:lnTo>
                    <a:lnTo>
                      <a:pt x="1450" y="1670"/>
                    </a:lnTo>
                    <a:lnTo>
                      <a:pt x="1488" y="1643"/>
                    </a:lnTo>
                    <a:lnTo>
                      <a:pt x="1524" y="1613"/>
                    </a:lnTo>
                    <a:lnTo>
                      <a:pt x="1630" y="1710"/>
                    </a:lnTo>
                    <a:lnTo>
                      <a:pt x="1709" y="1631"/>
                    </a:lnTo>
                    <a:lnTo>
                      <a:pt x="1613" y="1523"/>
                    </a:lnTo>
                    <a:lnTo>
                      <a:pt x="1642" y="1488"/>
                    </a:lnTo>
                    <a:lnTo>
                      <a:pt x="1670" y="1450"/>
                    </a:lnTo>
                    <a:lnTo>
                      <a:pt x="1798" y="1514"/>
                    </a:lnTo>
                    <a:lnTo>
                      <a:pt x="1853" y="1420"/>
                    </a:lnTo>
                    <a:lnTo>
                      <a:pt x="1732" y="1341"/>
                    </a:lnTo>
                    <a:lnTo>
                      <a:pt x="1751" y="1299"/>
                    </a:lnTo>
                    <a:lnTo>
                      <a:pt x="1768" y="1255"/>
                    </a:lnTo>
                    <a:lnTo>
                      <a:pt x="1908" y="1284"/>
                    </a:lnTo>
                    <a:lnTo>
                      <a:pt x="1937" y="1178"/>
                    </a:lnTo>
                    <a:lnTo>
                      <a:pt x="1801" y="1133"/>
                    </a:lnTo>
                    <a:lnTo>
                      <a:pt x="1808" y="1088"/>
                    </a:lnTo>
                    <a:lnTo>
                      <a:pt x="1812" y="1041"/>
                    </a:lnTo>
                    <a:lnTo>
                      <a:pt x="1956" y="1034"/>
                    </a:lnTo>
                  </a:path>
                </a:pathLst>
              </a:custGeom>
              <a:solidFill>
                <a:schemeClr val="accent2"/>
              </a:solidFill>
              <a:ln w="9525">
                <a:prstDash val="solid"/>
                <a:round/>
                <a:headEnd/>
                <a:tailEnd/>
              </a:ln>
              <a:effectLst/>
              <a:scene3d>
                <a:camera prst="legacyPerspectiveFront">
                  <a:rot lat="20099999" lon="1500000" rev="0"/>
                </a:camera>
                <a:lightRig rig="legacyFlat4" dir="b"/>
              </a:scene3d>
              <a:sp3d extrusionH="608000" prstMaterial="legacyMatte">
                <a:bevelT w="13500" h="13500" prst="angle"/>
                <a:bevelB w="13500" h="13500" prst="angle"/>
                <a:extrusionClr>
                  <a:schemeClr val="accent2">
                    <a:lumMod val="75000"/>
                  </a:schemeClr>
                </a:extrusionClr>
                <a:contourClr>
                  <a:srgbClr val="00CC99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8" name="Oval 94">
                <a:extLst>
                  <a:ext uri="{FF2B5EF4-FFF2-40B4-BE49-F238E27FC236}">
                    <a16:creationId xmlns="" xmlns:a16="http://schemas.microsoft.com/office/drawing/2014/main" id="{AAB2E28E-BC0E-43FE-83C1-0337018EDAE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2506802">
                <a:off x="2663" y="1839"/>
                <a:ext cx="1008" cy="12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9" name="Oval 95">
                <a:extLst>
                  <a:ext uri="{FF2B5EF4-FFF2-40B4-BE49-F238E27FC236}">
                    <a16:creationId xmlns="" xmlns:a16="http://schemas.microsoft.com/office/drawing/2014/main" id="{7A0AC6E3-65E6-40EB-A63A-A85122CDE09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2506802">
                <a:off x="2837" y="1961"/>
                <a:ext cx="797" cy="115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39" name="Group 85">
              <a:extLst>
                <a:ext uri="{FF2B5EF4-FFF2-40B4-BE49-F238E27FC236}">
                  <a16:creationId xmlns="" xmlns:a16="http://schemas.microsoft.com/office/drawing/2014/main" id="{2B3C5FBA-ADBD-4776-A462-E2A6074847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96825" y="2978314"/>
              <a:ext cx="2349395" cy="2464347"/>
              <a:chOff x="2172" y="1440"/>
              <a:chExt cx="1956" cy="1957"/>
            </a:xfrm>
          </p:grpSpPr>
          <p:sp>
            <p:nvSpPr>
              <p:cNvPr id="44" name="Freeform 90">
                <a:extLst>
                  <a:ext uri="{FF2B5EF4-FFF2-40B4-BE49-F238E27FC236}">
                    <a16:creationId xmlns="" xmlns:a16="http://schemas.microsoft.com/office/drawing/2014/main" id="{F12923B2-8002-4072-BECC-2DEE0EDE01E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172" y="1440"/>
                <a:ext cx="1956" cy="1957"/>
              </a:xfrm>
              <a:custGeom>
                <a:avLst/>
                <a:gdLst>
                  <a:gd name="T0" fmla="*/ 1956 w 1956"/>
                  <a:gd name="T1" fmla="*/ 923 h 1957"/>
                  <a:gd name="T2" fmla="*/ 1808 w 1956"/>
                  <a:gd name="T3" fmla="*/ 869 h 1957"/>
                  <a:gd name="T4" fmla="*/ 1937 w 1956"/>
                  <a:gd name="T5" fmla="*/ 778 h 1957"/>
                  <a:gd name="T6" fmla="*/ 1767 w 1956"/>
                  <a:gd name="T7" fmla="*/ 700 h 1957"/>
                  <a:gd name="T8" fmla="*/ 1732 w 1956"/>
                  <a:gd name="T9" fmla="*/ 616 h 1957"/>
                  <a:gd name="T10" fmla="*/ 1798 w 1956"/>
                  <a:gd name="T11" fmla="*/ 441 h 1957"/>
                  <a:gd name="T12" fmla="*/ 1642 w 1956"/>
                  <a:gd name="T13" fmla="*/ 469 h 1957"/>
                  <a:gd name="T14" fmla="*/ 1709 w 1956"/>
                  <a:gd name="T15" fmla="*/ 325 h 1957"/>
                  <a:gd name="T16" fmla="*/ 1522 w 1956"/>
                  <a:gd name="T17" fmla="*/ 344 h 1957"/>
                  <a:gd name="T18" fmla="*/ 1450 w 1956"/>
                  <a:gd name="T19" fmla="*/ 287 h 1957"/>
                  <a:gd name="T20" fmla="*/ 1419 w 1956"/>
                  <a:gd name="T21" fmla="*/ 103 h 1957"/>
                  <a:gd name="T22" fmla="*/ 1298 w 1956"/>
                  <a:gd name="T23" fmla="*/ 205 h 1957"/>
                  <a:gd name="T24" fmla="*/ 1285 w 1956"/>
                  <a:gd name="T25" fmla="*/ 47 h 1957"/>
                  <a:gd name="T26" fmla="*/ 1132 w 1956"/>
                  <a:gd name="T27" fmla="*/ 156 h 1957"/>
                  <a:gd name="T28" fmla="*/ 1041 w 1956"/>
                  <a:gd name="T29" fmla="*/ 144 h 1957"/>
                  <a:gd name="T30" fmla="*/ 923 w 1956"/>
                  <a:gd name="T31" fmla="*/ 0 h 1957"/>
                  <a:gd name="T32" fmla="*/ 869 w 1956"/>
                  <a:gd name="T33" fmla="*/ 148 h 1957"/>
                  <a:gd name="T34" fmla="*/ 779 w 1956"/>
                  <a:gd name="T35" fmla="*/ 19 h 1957"/>
                  <a:gd name="T36" fmla="*/ 700 w 1956"/>
                  <a:gd name="T37" fmla="*/ 189 h 1957"/>
                  <a:gd name="T38" fmla="*/ 616 w 1956"/>
                  <a:gd name="T39" fmla="*/ 224 h 1957"/>
                  <a:gd name="T40" fmla="*/ 441 w 1956"/>
                  <a:gd name="T41" fmla="*/ 159 h 1957"/>
                  <a:gd name="T42" fmla="*/ 469 w 1956"/>
                  <a:gd name="T43" fmla="*/ 314 h 1957"/>
                  <a:gd name="T44" fmla="*/ 326 w 1956"/>
                  <a:gd name="T45" fmla="*/ 246 h 1957"/>
                  <a:gd name="T46" fmla="*/ 343 w 1956"/>
                  <a:gd name="T47" fmla="*/ 434 h 1957"/>
                  <a:gd name="T48" fmla="*/ 288 w 1956"/>
                  <a:gd name="T49" fmla="*/ 507 h 1957"/>
                  <a:gd name="T50" fmla="*/ 103 w 1956"/>
                  <a:gd name="T51" fmla="*/ 536 h 1957"/>
                  <a:gd name="T52" fmla="*/ 205 w 1956"/>
                  <a:gd name="T53" fmla="*/ 658 h 1957"/>
                  <a:gd name="T54" fmla="*/ 48 w 1956"/>
                  <a:gd name="T55" fmla="*/ 671 h 1957"/>
                  <a:gd name="T56" fmla="*/ 156 w 1956"/>
                  <a:gd name="T57" fmla="*/ 824 h 1957"/>
                  <a:gd name="T58" fmla="*/ 144 w 1956"/>
                  <a:gd name="T59" fmla="*/ 914 h 1957"/>
                  <a:gd name="T60" fmla="*/ 0 w 1956"/>
                  <a:gd name="T61" fmla="*/ 1034 h 1957"/>
                  <a:gd name="T62" fmla="*/ 148 w 1956"/>
                  <a:gd name="T63" fmla="*/ 1088 h 1957"/>
                  <a:gd name="T64" fmla="*/ 19 w 1956"/>
                  <a:gd name="T65" fmla="*/ 1178 h 1957"/>
                  <a:gd name="T66" fmla="*/ 189 w 1956"/>
                  <a:gd name="T67" fmla="*/ 1255 h 1957"/>
                  <a:gd name="T68" fmla="*/ 224 w 1956"/>
                  <a:gd name="T69" fmla="*/ 1341 h 1957"/>
                  <a:gd name="T70" fmla="*/ 159 w 1956"/>
                  <a:gd name="T71" fmla="*/ 1514 h 1957"/>
                  <a:gd name="T72" fmla="*/ 314 w 1956"/>
                  <a:gd name="T73" fmla="*/ 1488 h 1957"/>
                  <a:gd name="T74" fmla="*/ 247 w 1956"/>
                  <a:gd name="T75" fmla="*/ 1631 h 1957"/>
                  <a:gd name="T76" fmla="*/ 434 w 1956"/>
                  <a:gd name="T77" fmla="*/ 1613 h 1957"/>
                  <a:gd name="T78" fmla="*/ 506 w 1956"/>
                  <a:gd name="T79" fmla="*/ 1670 h 1957"/>
                  <a:gd name="T80" fmla="*/ 537 w 1956"/>
                  <a:gd name="T81" fmla="*/ 1854 h 1957"/>
                  <a:gd name="T82" fmla="*/ 658 w 1956"/>
                  <a:gd name="T83" fmla="*/ 1752 h 1957"/>
                  <a:gd name="T84" fmla="*/ 671 w 1956"/>
                  <a:gd name="T85" fmla="*/ 1909 h 1957"/>
                  <a:gd name="T86" fmla="*/ 824 w 1956"/>
                  <a:gd name="T87" fmla="*/ 1801 h 1957"/>
                  <a:gd name="T88" fmla="*/ 914 w 1956"/>
                  <a:gd name="T89" fmla="*/ 1813 h 1957"/>
                  <a:gd name="T90" fmla="*/ 1033 w 1956"/>
                  <a:gd name="T91" fmla="*/ 1957 h 1957"/>
                  <a:gd name="T92" fmla="*/ 1087 w 1956"/>
                  <a:gd name="T93" fmla="*/ 1809 h 1957"/>
                  <a:gd name="T94" fmla="*/ 1178 w 1956"/>
                  <a:gd name="T95" fmla="*/ 1937 h 1957"/>
                  <a:gd name="T96" fmla="*/ 1255 w 1956"/>
                  <a:gd name="T97" fmla="*/ 1769 h 1957"/>
                  <a:gd name="T98" fmla="*/ 1341 w 1956"/>
                  <a:gd name="T99" fmla="*/ 1733 h 1957"/>
                  <a:gd name="T100" fmla="*/ 1515 w 1956"/>
                  <a:gd name="T101" fmla="*/ 1798 h 1957"/>
                  <a:gd name="T102" fmla="*/ 1488 w 1956"/>
                  <a:gd name="T103" fmla="*/ 1643 h 1957"/>
                  <a:gd name="T104" fmla="*/ 1630 w 1956"/>
                  <a:gd name="T105" fmla="*/ 1710 h 1957"/>
                  <a:gd name="T106" fmla="*/ 1613 w 1956"/>
                  <a:gd name="T107" fmla="*/ 1523 h 1957"/>
                  <a:gd name="T108" fmla="*/ 1670 w 1956"/>
                  <a:gd name="T109" fmla="*/ 1450 h 1957"/>
                  <a:gd name="T110" fmla="*/ 1853 w 1956"/>
                  <a:gd name="T111" fmla="*/ 1420 h 1957"/>
                  <a:gd name="T112" fmla="*/ 1751 w 1956"/>
                  <a:gd name="T113" fmla="*/ 1299 h 1957"/>
                  <a:gd name="T114" fmla="*/ 1908 w 1956"/>
                  <a:gd name="T115" fmla="*/ 1284 h 1957"/>
                  <a:gd name="T116" fmla="*/ 1801 w 1956"/>
                  <a:gd name="T117" fmla="*/ 1133 h 1957"/>
                  <a:gd name="T118" fmla="*/ 1812 w 1956"/>
                  <a:gd name="T119" fmla="*/ 1041 h 1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956" h="1957">
                    <a:moveTo>
                      <a:pt x="1956" y="1034"/>
                    </a:moveTo>
                    <a:lnTo>
                      <a:pt x="1956" y="923"/>
                    </a:lnTo>
                    <a:lnTo>
                      <a:pt x="1812" y="914"/>
                    </a:lnTo>
                    <a:lnTo>
                      <a:pt x="1808" y="869"/>
                    </a:lnTo>
                    <a:lnTo>
                      <a:pt x="1801" y="824"/>
                    </a:lnTo>
                    <a:lnTo>
                      <a:pt x="1937" y="778"/>
                    </a:lnTo>
                    <a:lnTo>
                      <a:pt x="1908" y="671"/>
                    </a:lnTo>
                    <a:lnTo>
                      <a:pt x="1767" y="700"/>
                    </a:lnTo>
                    <a:lnTo>
                      <a:pt x="1751" y="658"/>
                    </a:lnTo>
                    <a:lnTo>
                      <a:pt x="1732" y="616"/>
                    </a:lnTo>
                    <a:lnTo>
                      <a:pt x="1853" y="536"/>
                    </a:lnTo>
                    <a:lnTo>
                      <a:pt x="1798" y="441"/>
                    </a:lnTo>
                    <a:lnTo>
                      <a:pt x="1670" y="507"/>
                    </a:lnTo>
                    <a:lnTo>
                      <a:pt x="1642" y="469"/>
                    </a:lnTo>
                    <a:lnTo>
                      <a:pt x="1613" y="434"/>
                    </a:lnTo>
                    <a:lnTo>
                      <a:pt x="1709" y="325"/>
                    </a:lnTo>
                    <a:lnTo>
                      <a:pt x="1630" y="246"/>
                    </a:lnTo>
                    <a:lnTo>
                      <a:pt x="1522" y="344"/>
                    </a:lnTo>
                    <a:lnTo>
                      <a:pt x="1488" y="314"/>
                    </a:lnTo>
                    <a:lnTo>
                      <a:pt x="1450" y="287"/>
                    </a:lnTo>
                    <a:lnTo>
                      <a:pt x="1515" y="159"/>
                    </a:lnTo>
                    <a:lnTo>
                      <a:pt x="1419" y="103"/>
                    </a:lnTo>
                    <a:lnTo>
                      <a:pt x="1341" y="224"/>
                    </a:lnTo>
                    <a:lnTo>
                      <a:pt x="1298" y="205"/>
                    </a:lnTo>
                    <a:lnTo>
                      <a:pt x="1256" y="189"/>
                    </a:lnTo>
                    <a:lnTo>
                      <a:pt x="1285" y="47"/>
                    </a:lnTo>
                    <a:lnTo>
                      <a:pt x="1178" y="19"/>
                    </a:lnTo>
                    <a:lnTo>
                      <a:pt x="1132" y="156"/>
                    </a:lnTo>
                    <a:lnTo>
                      <a:pt x="1087" y="148"/>
                    </a:lnTo>
                    <a:lnTo>
                      <a:pt x="1041" y="144"/>
                    </a:lnTo>
                    <a:lnTo>
                      <a:pt x="1033" y="0"/>
                    </a:lnTo>
                    <a:lnTo>
                      <a:pt x="923" y="0"/>
                    </a:lnTo>
                    <a:lnTo>
                      <a:pt x="914" y="144"/>
                    </a:lnTo>
                    <a:lnTo>
                      <a:pt x="869" y="148"/>
                    </a:lnTo>
                    <a:lnTo>
                      <a:pt x="824" y="156"/>
                    </a:lnTo>
                    <a:lnTo>
                      <a:pt x="779" y="19"/>
                    </a:lnTo>
                    <a:lnTo>
                      <a:pt x="671" y="47"/>
                    </a:lnTo>
                    <a:lnTo>
                      <a:pt x="700" y="189"/>
                    </a:lnTo>
                    <a:lnTo>
                      <a:pt x="658" y="205"/>
                    </a:lnTo>
                    <a:lnTo>
                      <a:pt x="616" y="224"/>
                    </a:lnTo>
                    <a:lnTo>
                      <a:pt x="537" y="103"/>
                    </a:lnTo>
                    <a:lnTo>
                      <a:pt x="441" y="159"/>
                    </a:lnTo>
                    <a:lnTo>
                      <a:pt x="506" y="287"/>
                    </a:lnTo>
                    <a:lnTo>
                      <a:pt x="469" y="314"/>
                    </a:lnTo>
                    <a:lnTo>
                      <a:pt x="434" y="344"/>
                    </a:lnTo>
                    <a:lnTo>
                      <a:pt x="326" y="246"/>
                    </a:lnTo>
                    <a:lnTo>
                      <a:pt x="247" y="325"/>
                    </a:lnTo>
                    <a:lnTo>
                      <a:pt x="343" y="434"/>
                    </a:lnTo>
                    <a:lnTo>
                      <a:pt x="314" y="469"/>
                    </a:lnTo>
                    <a:lnTo>
                      <a:pt x="288" y="507"/>
                    </a:lnTo>
                    <a:lnTo>
                      <a:pt x="159" y="441"/>
                    </a:lnTo>
                    <a:lnTo>
                      <a:pt x="103" y="536"/>
                    </a:lnTo>
                    <a:lnTo>
                      <a:pt x="224" y="616"/>
                    </a:lnTo>
                    <a:lnTo>
                      <a:pt x="205" y="658"/>
                    </a:lnTo>
                    <a:lnTo>
                      <a:pt x="189" y="700"/>
                    </a:lnTo>
                    <a:lnTo>
                      <a:pt x="48" y="671"/>
                    </a:lnTo>
                    <a:lnTo>
                      <a:pt x="19" y="778"/>
                    </a:lnTo>
                    <a:lnTo>
                      <a:pt x="156" y="824"/>
                    </a:lnTo>
                    <a:lnTo>
                      <a:pt x="148" y="869"/>
                    </a:lnTo>
                    <a:lnTo>
                      <a:pt x="144" y="914"/>
                    </a:lnTo>
                    <a:lnTo>
                      <a:pt x="0" y="923"/>
                    </a:lnTo>
                    <a:lnTo>
                      <a:pt x="0" y="1034"/>
                    </a:lnTo>
                    <a:lnTo>
                      <a:pt x="144" y="1041"/>
                    </a:lnTo>
                    <a:lnTo>
                      <a:pt x="148" y="1088"/>
                    </a:lnTo>
                    <a:lnTo>
                      <a:pt x="156" y="1133"/>
                    </a:lnTo>
                    <a:lnTo>
                      <a:pt x="19" y="1178"/>
                    </a:lnTo>
                    <a:lnTo>
                      <a:pt x="48" y="1284"/>
                    </a:lnTo>
                    <a:lnTo>
                      <a:pt x="189" y="1255"/>
                    </a:lnTo>
                    <a:lnTo>
                      <a:pt x="205" y="1299"/>
                    </a:lnTo>
                    <a:lnTo>
                      <a:pt x="224" y="1341"/>
                    </a:lnTo>
                    <a:lnTo>
                      <a:pt x="103" y="1420"/>
                    </a:lnTo>
                    <a:lnTo>
                      <a:pt x="159" y="1514"/>
                    </a:lnTo>
                    <a:lnTo>
                      <a:pt x="287" y="1450"/>
                    </a:lnTo>
                    <a:lnTo>
                      <a:pt x="314" y="1488"/>
                    </a:lnTo>
                    <a:lnTo>
                      <a:pt x="343" y="1523"/>
                    </a:lnTo>
                    <a:lnTo>
                      <a:pt x="247" y="1631"/>
                    </a:lnTo>
                    <a:lnTo>
                      <a:pt x="326" y="1710"/>
                    </a:lnTo>
                    <a:lnTo>
                      <a:pt x="434" y="1613"/>
                    </a:lnTo>
                    <a:lnTo>
                      <a:pt x="469" y="1643"/>
                    </a:lnTo>
                    <a:lnTo>
                      <a:pt x="506" y="1670"/>
                    </a:lnTo>
                    <a:lnTo>
                      <a:pt x="441" y="1798"/>
                    </a:lnTo>
                    <a:lnTo>
                      <a:pt x="537" y="1854"/>
                    </a:lnTo>
                    <a:lnTo>
                      <a:pt x="616" y="1733"/>
                    </a:lnTo>
                    <a:lnTo>
                      <a:pt x="658" y="1752"/>
                    </a:lnTo>
                    <a:lnTo>
                      <a:pt x="702" y="1768"/>
                    </a:lnTo>
                    <a:lnTo>
                      <a:pt x="671" y="1909"/>
                    </a:lnTo>
                    <a:lnTo>
                      <a:pt x="779" y="1937"/>
                    </a:lnTo>
                    <a:lnTo>
                      <a:pt x="824" y="1801"/>
                    </a:lnTo>
                    <a:lnTo>
                      <a:pt x="869" y="1809"/>
                    </a:lnTo>
                    <a:lnTo>
                      <a:pt x="914" y="1813"/>
                    </a:lnTo>
                    <a:lnTo>
                      <a:pt x="923" y="1957"/>
                    </a:lnTo>
                    <a:lnTo>
                      <a:pt x="1033" y="1957"/>
                    </a:lnTo>
                    <a:lnTo>
                      <a:pt x="1041" y="1813"/>
                    </a:lnTo>
                    <a:lnTo>
                      <a:pt x="1087" y="1809"/>
                    </a:lnTo>
                    <a:lnTo>
                      <a:pt x="1132" y="1801"/>
                    </a:lnTo>
                    <a:lnTo>
                      <a:pt x="1178" y="1937"/>
                    </a:lnTo>
                    <a:lnTo>
                      <a:pt x="1285" y="1909"/>
                    </a:lnTo>
                    <a:lnTo>
                      <a:pt x="1255" y="1769"/>
                    </a:lnTo>
                    <a:lnTo>
                      <a:pt x="1298" y="1752"/>
                    </a:lnTo>
                    <a:lnTo>
                      <a:pt x="1341" y="1733"/>
                    </a:lnTo>
                    <a:lnTo>
                      <a:pt x="1419" y="1854"/>
                    </a:lnTo>
                    <a:lnTo>
                      <a:pt x="1515" y="1798"/>
                    </a:lnTo>
                    <a:lnTo>
                      <a:pt x="1450" y="1670"/>
                    </a:lnTo>
                    <a:lnTo>
                      <a:pt x="1488" y="1643"/>
                    </a:lnTo>
                    <a:lnTo>
                      <a:pt x="1524" y="1613"/>
                    </a:lnTo>
                    <a:lnTo>
                      <a:pt x="1630" y="1710"/>
                    </a:lnTo>
                    <a:lnTo>
                      <a:pt x="1709" y="1631"/>
                    </a:lnTo>
                    <a:lnTo>
                      <a:pt x="1613" y="1523"/>
                    </a:lnTo>
                    <a:lnTo>
                      <a:pt x="1642" y="1488"/>
                    </a:lnTo>
                    <a:lnTo>
                      <a:pt x="1670" y="1450"/>
                    </a:lnTo>
                    <a:lnTo>
                      <a:pt x="1798" y="1514"/>
                    </a:lnTo>
                    <a:lnTo>
                      <a:pt x="1853" y="1420"/>
                    </a:lnTo>
                    <a:lnTo>
                      <a:pt x="1732" y="1341"/>
                    </a:lnTo>
                    <a:lnTo>
                      <a:pt x="1751" y="1299"/>
                    </a:lnTo>
                    <a:lnTo>
                      <a:pt x="1768" y="1255"/>
                    </a:lnTo>
                    <a:lnTo>
                      <a:pt x="1908" y="1284"/>
                    </a:lnTo>
                    <a:lnTo>
                      <a:pt x="1937" y="1178"/>
                    </a:lnTo>
                    <a:lnTo>
                      <a:pt x="1801" y="1133"/>
                    </a:lnTo>
                    <a:lnTo>
                      <a:pt x="1808" y="1088"/>
                    </a:lnTo>
                    <a:lnTo>
                      <a:pt x="1812" y="1041"/>
                    </a:lnTo>
                    <a:lnTo>
                      <a:pt x="1956" y="1034"/>
                    </a:lnTo>
                  </a:path>
                </a:pathLst>
              </a:custGeom>
              <a:solidFill>
                <a:schemeClr val="accent1"/>
              </a:solidFill>
              <a:ln w="9525">
                <a:prstDash val="solid"/>
                <a:round/>
                <a:headEnd/>
                <a:tailEnd/>
              </a:ln>
              <a:effectLst/>
              <a:scene3d>
                <a:camera prst="legacyPerspectiveFront">
                  <a:rot lat="20099999" lon="1500000" rev="0"/>
                </a:camera>
                <a:lightRig rig="legacyFlat4" dir="b"/>
              </a:scene3d>
              <a:sp3d extrusionH="608000" prstMaterial="legacyMatte">
                <a:bevelT w="13500" h="13500" prst="angle"/>
                <a:bevelB w="13500" h="13500" prst="angle"/>
                <a:extrusionClr>
                  <a:schemeClr val="accent1">
                    <a:lumMod val="75000"/>
                  </a:schemeClr>
                </a:extrusionClr>
                <a:contourClr>
                  <a:srgbClr val="B29B5C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5" name="Oval 91">
                <a:extLst>
                  <a:ext uri="{FF2B5EF4-FFF2-40B4-BE49-F238E27FC236}">
                    <a16:creationId xmlns="" xmlns:a16="http://schemas.microsoft.com/office/drawing/2014/main" id="{4EFB7C46-3E92-4D53-A8B3-1E1C3A45A86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2506802">
                <a:off x="2663" y="1839"/>
                <a:ext cx="1008" cy="1248"/>
              </a:xfrm>
              <a:prstGeom prst="ellipse">
                <a:avLst/>
              </a:prstGeom>
              <a:solidFill>
                <a:schemeClr val="bg2">
                  <a:lumMod val="8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6" name="Oval 92">
                <a:extLst>
                  <a:ext uri="{FF2B5EF4-FFF2-40B4-BE49-F238E27FC236}">
                    <a16:creationId xmlns="" xmlns:a16="http://schemas.microsoft.com/office/drawing/2014/main" id="{B3FF0143-F5C9-447A-9A89-E37CF76B900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2506802">
                <a:off x="2837" y="1961"/>
                <a:ext cx="797" cy="115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40" name="Group 86">
              <a:extLst>
                <a:ext uri="{FF2B5EF4-FFF2-40B4-BE49-F238E27FC236}">
                  <a16:creationId xmlns="" xmlns:a16="http://schemas.microsoft.com/office/drawing/2014/main" id="{952693F4-635B-4BE3-8312-E0DF671E41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72632" y="2748427"/>
              <a:ext cx="1830510" cy="1920351"/>
              <a:chOff x="2181" y="1438"/>
              <a:chExt cx="1956" cy="1957"/>
            </a:xfrm>
          </p:grpSpPr>
          <p:sp>
            <p:nvSpPr>
              <p:cNvPr id="41" name="Freeform 87">
                <a:extLst>
                  <a:ext uri="{FF2B5EF4-FFF2-40B4-BE49-F238E27FC236}">
                    <a16:creationId xmlns="" xmlns:a16="http://schemas.microsoft.com/office/drawing/2014/main" id="{65054BC0-E0A5-4756-BA86-42FBC7DB238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181" y="1438"/>
                <a:ext cx="1956" cy="1957"/>
              </a:xfrm>
              <a:custGeom>
                <a:avLst/>
                <a:gdLst>
                  <a:gd name="T0" fmla="*/ 1956 w 1956"/>
                  <a:gd name="T1" fmla="*/ 923 h 1957"/>
                  <a:gd name="T2" fmla="*/ 1808 w 1956"/>
                  <a:gd name="T3" fmla="*/ 869 h 1957"/>
                  <a:gd name="T4" fmla="*/ 1937 w 1956"/>
                  <a:gd name="T5" fmla="*/ 778 h 1957"/>
                  <a:gd name="T6" fmla="*/ 1767 w 1956"/>
                  <a:gd name="T7" fmla="*/ 700 h 1957"/>
                  <a:gd name="T8" fmla="*/ 1732 w 1956"/>
                  <a:gd name="T9" fmla="*/ 616 h 1957"/>
                  <a:gd name="T10" fmla="*/ 1798 w 1956"/>
                  <a:gd name="T11" fmla="*/ 441 h 1957"/>
                  <a:gd name="T12" fmla="*/ 1642 w 1956"/>
                  <a:gd name="T13" fmla="*/ 469 h 1957"/>
                  <a:gd name="T14" fmla="*/ 1709 w 1956"/>
                  <a:gd name="T15" fmla="*/ 325 h 1957"/>
                  <a:gd name="T16" fmla="*/ 1522 w 1956"/>
                  <a:gd name="T17" fmla="*/ 344 h 1957"/>
                  <a:gd name="T18" fmla="*/ 1450 w 1956"/>
                  <a:gd name="T19" fmla="*/ 287 h 1957"/>
                  <a:gd name="T20" fmla="*/ 1419 w 1956"/>
                  <a:gd name="T21" fmla="*/ 103 h 1957"/>
                  <a:gd name="T22" fmla="*/ 1298 w 1956"/>
                  <a:gd name="T23" fmla="*/ 205 h 1957"/>
                  <a:gd name="T24" fmla="*/ 1285 w 1956"/>
                  <a:gd name="T25" fmla="*/ 47 h 1957"/>
                  <a:gd name="T26" fmla="*/ 1132 w 1956"/>
                  <a:gd name="T27" fmla="*/ 156 h 1957"/>
                  <a:gd name="T28" fmla="*/ 1041 w 1956"/>
                  <a:gd name="T29" fmla="*/ 144 h 1957"/>
                  <a:gd name="T30" fmla="*/ 923 w 1956"/>
                  <a:gd name="T31" fmla="*/ 0 h 1957"/>
                  <a:gd name="T32" fmla="*/ 869 w 1956"/>
                  <a:gd name="T33" fmla="*/ 148 h 1957"/>
                  <a:gd name="T34" fmla="*/ 779 w 1956"/>
                  <a:gd name="T35" fmla="*/ 19 h 1957"/>
                  <a:gd name="T36" fmla="*/ 700 w 1956"/>
                  <a:gd name="T37" fmla="*/ 189 h 1957"/>
                  <a:gd name="T38" fmla="*/ 616 w 1956"/>
                  <a:gd name="T39" fmla="*/ 224 h 1957"/>
                  <a:gd name="T40" fmla="*/ 441 w 1956"/>
                  <a:gd name="T41" fmla="*/ 159 h 1957"/>
                  <a:gd name="T42" fmla="*/ 469 w 1956"/>
                  <a:gd name="T43" fmla="*/ 314 h 1957"/>
                  <a:gd name="T44" fmla="*/ 326 w 1956"/>
                  <a:gd name="T45" fmla="*/ 246 h 1957"/>
                  <a:gd name="T46" fmla="*/ 343 w 1956"/>
                  <a:gd name="T47" fmla="*/ 434 h 1957"/>
                  <a:gd name="T48" fmla="*/ 288 w 1956"/>
                  <a:gd name="T49" fmla="*/ 507 h 1957"/>
                  <a:gd name="T50" fmla="*/ 103 w 1956"/>
                  <a:gd name="T51" fmla="*/ 536 h 1957"/>
                  <a:gd name="T52" fmla="*/ 205 w 1956"/>
                  <a:gd name="T53" fmla="*/ 658 h 1957"/>
                  <a:gd name="T54" fmla="*/ 48 w 1956"/>
                  <a:gd name="T55" fmla="*/ 671 h 1957"/>
                  <a:gd name="T56" fmla="*/ 156 w 1956"/>
                  <a:gd name="T57" fmla="*/ 824 h 1957"/>
                  <a:gd name="T58" fmla="*/ 144 w 1956"/>
                  <a:gd name="T59" fmla="*/ 914 h 1957"/>
                  <a:gd name="T60" fmla="*/ 0 w 1956"/>
                  <a:gd name="T61" fmla="*/ 1034 h 1957"/>
                  <a:gd name="T62" fmla="*/ 148 w 1956"/>
                  <a:gd name="T63" fmla="*/ 1088 h 1957"/>
                  <a:gd name="T64" fmla="*/ 19 w 1956"/>
                  <a:gd name="T65" fmla="*/ 1178 h 1957"/>
                  <a:gd name="T66" fmla="*/ 189 w 1956"/>
                  <a:gd name="T67" fmla="*/ 1255 h 1957"/>
                  <a:gd name="T68" fmla="*/ 224 w 1956"/>
                  <a:gd name="T69" fmla="*/ 1341 h 1957"/>
                  <a:gd name="T70" fmla="*/ 159 w 1956"/>
                  <a:gd name="T71" fmla="*/ 1514 h 1957"/>
                  <a:gd name="T72" fmla="*/ 314 w 1956"/>
                  <a:gd name="T73" fmla="*/ 1488 h 1957"/>
                  <a:gd name="T74" fmla="*/ 247 w 1956"/>
                  <a:gd name="T75" fmla="*/ 1631 h 1957"/>
                  <a:gd name="T76" fmla="*/ 434 w 1956"/>
                  <a:gd name="T77" fmla="*/ 1613 h 1957"/>
                  <a:gd name="T78" fmla="*/ 506 w 1956"/>
                  <a:gd name="T79" fmla="*/ 1670 h 1957"/>
                  <a:gd name="T80" fmla="*/ 537 w 1956"/>
                  <a:gd name="T81" fmla="*/ 1854 h 1957"/>
                  <a:gd name="T82" fmla="*/ 658 w 1956"/>
                  <a:gd name="T83" fmla="*/ 1752 h 1957"/>
                  <a:gd name="T84" fmla="*/ 671 w 1956"/>
                  <a:gd name="T85" fmla="*/ 1909 h 1957"/>
                  <a:gd name="T86" fmla="*/ 824 w 1956"/>
                  <a:gd name="T87" fmla="*/ 1801 h 1957"/>
                  <a:gd name="T88" fmla="*/ 914 w 1956"/>
                  <a:gd name="T89" fmla="*/ 1813 h 1957"/>
                  <a:gd name="T90" fmla="*/ 1033 w 1956"/>
                  <a:gd name="T91" fmla="*/ 1957 h 1957"/>
                  <a:gd name="T92" fmla="*/ 1087 w 1956"/>
                  <a:gd name="T93" fmla="*/ 1809 h 1957"/>
                  <a:gd name="T94" fmla="*/ 1178 w 1956"/>
                  <a:gd name="T95" fmla="*/ 1937 h 1957"/>
                  <a:gd name="T96" fmla="*/ 1255 w 1956"/>
                  <a:gd name="T97" fmla="*/ 1769 h 1957"/>
                  <a:gd name="T98" fmla="*/ 1341 w 1956"/>
                  <a:gd name="T99" fmla="*/ 1733 h 1957"/>
                  <a:gd name="T100" fmla="*/ 1515 w 1956"/>
                  <a:gd name="T101" fmla="*/ 1798 h 1957"/>
                  <a:gd name="T102" fmla="*/ 1488 w 1956"/>
                  <a:gd name="T103" fmla="*/ 1643 h 1957"/>
                  <a:gd name="T104" fmla="*/ 1630 w 1956"/>
                  <a:gd name="T105" fmla="*/ 1710 h 1957"/>
                  <a:gd name="T106" fmla="*/ 1613 w 1956"/>
                  <a:gd name="T107" fmla="*/ 1523 h 1957"/>
                  <a:gd name="T108" fmla="*/ 1670 w 1956"/>
                  <a:gd name="T109" fmla="*/ 1450 h 1957"/>
                  <a:gd name="T110" fmla="*/ 1853 w 1956"/>
                  <a:gd name="T111" fmla="*/ 1420 h 1957"/>
                  <a:gd name="T112" fmla="*/ 1751 w 1956"/>
                  <a:gd name="T113" fmla="*/ 1299 h 1957"/>
                  <a:gd name="T114" fmla="*/ 1908 w 1956"/>
                  <a:gd name="T115" fmla="*/ 1284 h 1957"/>
                  <a:gd name="T116" fmla="*/ 1801 w 1956"/>
                  <a:gd name="T117" fmla="*/ 1133 h 1957"/>
                  <a:gd name="T118" fmla="*/ 1812 w 1956"/>
                  <a:gd name="T119" fmla="*/ 1041 h 1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956" h="1957">
                    <a:moveTo>
                      <a:pt x="1956" y="1034"/>
                    </a:moveTo>
                    <a:lnTo>
                      <a:pt x="1956" y="923"/>
                    </a:lnTo>
                    <a:lnTo>
                      <a:pt x="1812" y="914"/>
                    </a:lnTo>
                    <a:lnTo>
                      <a:pt x="1808" y="869"/>
                    </a:lnTo>
                    <a:lnTo>
                      <a:pt x="1801" y="824"/>
                    </a:lnTo>
                    <a:lnTo>
                      <a:pt x="1937" y="778"/>
                    </a:lnTo>
                    <a:lnTo>
                      <a:pt x="1908" y="671"/>
                    </a:lnTo>
                    <a:lnTo>
                      <a:pt x="1767" y="700"/>
                    </a:lnTo>
                    <a:lnTo>
                      <a:pt x="1751" y="658"/>
                    </a:lnTo>
                    <a:lnTo>
                      <a:pt x="1732" y="616"/>
                    </a:lnTo>
                    <a:lnTo>
                      <a:pt x="1853" y="536"/>
                    </a:lnTo>
                    <a:lnTo>
                      <a:pt x="1798" y="441"/>
                    </a:lnTo>
                    <a:lnTo>
                      <a:pt x="1670" y="507"/>
                    </a:lnTo>
                    <a:lnTo>
                      <a:pt x="1642" y="469"/>
                    </a:lnTo>
                    <a:lnTo>
                      <a:pt x="1613" y="434"/>
                    </a:lnTo>
                    <a:lnTo>
                      <a:pt x="1709" y="325"/>
                    </a:lnTo>
                    <a:lnTo>
                      <a:pt x="1630" y="246"/>
                    </a:lnTo>
                    <a:lnTo>
                      <a:pt x="1522" y="344"/>
                    </a:lnTo>
                    <a:lnTo>
                      <a:pt x="1488" y="314"/>
                    </a:lnTo>
                    <a:lnTo>
                      <a:pt x="1450" y="287"/>
                    </a:lnTo>
                    <a:lnTo>
                      <a:pt x="1515" y="159"/>
                    </a:lnTo>
                    <a:lnTo>
                      <a:pt x="1419" y="103"/>
                    </a:lnTo>
                    <a:lnTo>
                      <a:pt x="1341" y="224"/>
                    </a:lnTo>
                    <a:lnTo>
                      <a:pt x="1298" y="205"/>
                    </a:lnTo>
                    <a:lnTo>
                      <a:pt x="1256" y="189"/>
                    </a:lnTo>
                    <a:lnTo>
                      <a:pt x="1285" y="47"/>
                    </a:lnTo>
                    <a:lnTo>
                      <a:pt x="1178" y="19"/>
                    </a:lnTo>
                    <a:lnTo>
                      <a:pt x="1132" y="156"/>
                    </a:lnTo>
                    <a:lnTo>
                      <a:pt x="1087" y="148"/>
                    </a:lnTo>
                    <a:lnTo>
                      <a:pt x="1041" y="144"/>
                    </a:lnTo>
                    <a:lnTo>
                      <a:pt x="1033" y="0"/>
                    </a:lnTo>
                    <a:lnTo>
                      <a:pt x="923" y="0"/>
                    </a:lnTo>
                    <a:lnTo>
                      <a:pt x="914" y="144"/>
                    </a:lnTo>
                    <a:lnTo>
                      <a:pt x="869" y="148"/>
                    </a:lnTo>
                    <a:lnTo>
                      <a:pt x="824" y="156"/>
                    </a:lnTo>
                    <a:lnTo>
                      <a:pt x="779" y="19"/>
                    </a:lnTo>
                    <a:lnTo>
                      <a:pt x="671" y="47"/>
                    </a:lnTo>
                    <a:lnTo>
                      <a:pt x="700" y="189"/>
                    </a:lnTo>
                    <a:lnTo>
                      <a:pt x="658" y="205"/>
                    </a:lnTo>
                    <a:lnTo>
                      <a:pt x="616" y="224"/>
                    </a:lnTo>
                    <a:lnTo>
                      <a:pt x="537" y="103"/>
                    </a:lnTo>
                    <a:lnTo>
                      <a:pt x="441" y="159"/>
                    </a:lnTo>
                    <a:lnTo>
                      <a:pt x="506" y="287"/>
                    </a:lnTo>
                    <a:lnTo>
                      <a:pt x="469" y="314"/>
                    </a:lnTo>
                    <a:lnTo>
                      <a:pt x="434" y="344"/>
                    </a:lnTo>
                    <a:lnTo>
                      <a:pt x="326" y="246"/>
                    </a:lnTo>
                    <a:lnTo>
                      <a:pt x="247" y="325"/>
                    </a:lnTo>
                    <a:lnTo>
                      <a:pt x="343" y="434"/>
                    </a:lnTo>
                    <a:lnTo>
                      <a:pt x="314" y="469"/>
                    </a:lnTo>
                    <a:lnTo>
                      <a:pt x="288" y="507"/>
                    </a:lnTo>
                    <a:lnTo>
                      <a:pt x="159" y="441"/>
                    </a:lnTo>
                    <a:lnTo>
                      <a:pt x="103" y="536"/>
                    </a:lnTo>
                    <a:lnTo>
                      <a:pt x="224" y="616"/>
                    </a:lnTo>
                    <a:lnTo>
                      <a:pt x="205" y="658"/>
                    </a:lnTo>
                    <a:lnTo>
                      <a:pt x="189" y="700"/>
                    </a:lnTo>
                    <a:lnTo>
                      <a:pt x="48" y="671"/>
                    </a:lnTo>
                    <a:lnTo>
                      <a:pt x="19" y="778"/>
                    </a:lnTo>
                    <a:lnTo>
                      <a:pt x="156" y="824"/>
                    </a:lnTo>
                    <a:lnTo>
                      <a:pt x="148" y="869"/>
                    </a:lnTo>
                    <a:lnTo>
                      <a:pt x="144" y="914"/>
                    </a:lnTo>
                    <a:lnTo>
                      <a:pt x="0" y="923"/>
                    </a:lnTo>
                    <a:lnTo>
                      <a:pt x="0" y="1034"/>
                    </a:lnTo>
                    <a:lnTo>
                      <a:pt x="144" y="1041"/>
                    </a:lnTo>
                    <a:lnTo>
                      <a:pt x="148" y="1088"/>
                    </a:lnTo>
                    <a:lnTo>
                      <a:pt x="156" y="1133"/>
                    </a:lnTo>
                    <a:lnTo>
                      <a:pt x="19" y="1178"/>
                    </a:lnTo>
                    <a:lnTo>
                      <a:pt x="48" y="1284"/>
                    </a:lnTo>
                    <a:lnTo>
                      <a:pt x="189" y="1255"/>
                    </a:lnTo>
                    <a:lnTo>
                      <a:pt x="205" y="1299"/>
                    </a:lnTo>
                    <a:lnTo>
                      <a:pt x="224" y="1341"/>
                    </a:lnTo>
                    <a:lnTo>
                      <a:pt x="103" y="1420"/>
                    </a:lnTo>
                    <a:lnTo>
                      <a:pt x="159" y="1514"/>
                    </a:lnTo>
                    <a:lnTo>
                      <a:pt x="287" y="1450"/>
                    </a:lnTo>
                    <a:lnTo>
                      <a:pt x="314" y="1488"/>
                    </a:lnTo>
                    <a:lnTo>
                      <a:pt x="343" y="1523"/>
                    </a:lnTo>
                    <a:lnTo>
                      <a:pt x="247" y="1631"/>
                    </a:lnTo>
                    <a:lnTo>
                      <a:pt x="326" y="1710"/>
                    </a:lnTo>
                    <a:lnTo>
                      <a:pt x="434" y="1613"/>
                    </a:lnTo>
                    <a:lnTo>
                      <a:pt x="469" y="1643"/>
                    </a:lnTo>
                    <a:lnTo>
                      <a:pt x="506" y="1670"/>
                    </a:lnTo>
                    <a:lnTo>
                      <a:pt x="441" y="1798"/>
                    </a:lnTo>
                    <a:lnTo>
                      <a:pt x="537" y="1854"/>
                    </a:lnTo>
                    <a:lnTo>
                      <a:pt x="616" y="1733"/>
                    </a:lnTo>
                    <a:lnTo>
                      <a:pt x="658" y="1752"/>
                    </a:lnTo>
                    <a:lnTo>
                      <a:pt x="702" y="1768"/>
                    </a:lnTo>
                    <a:lnTo>
                      <a:pt x="671" y="1909"/>
                    </a:lnTo>
                    <a:lnTo>
                      <a:pt x="779" y="1937"/>
                    </a:lnTo>
                    <a:lnTo>
                      <a:pt x="824" y="1801"/>
                    </a:lnTo>
                    <a:lnTo>
                      <a:pt x="869" y="1809"/>
                    </a:lnTo>
                    <a:lnTo>
                      <a:pt x="914" y="1813"/>
                    </a:lnTo>
                    <a:lnTo>
                      <a:pt x="923" y="1957"/>
                    </a:lnTo>
                    <a:lnTo>
                      <a:pt x="1033" y="1957"/>
                    </a:lnTo>
                    <a:lnTo>
                      <a:pt x="1041" y="1813"/>
                    </a:lnTo>
                    <a:lnTo>
                      <a:pt x="1087" y="1809"/>
                    </a:lnTo>
                    <a:lnTo>
                      <a:pt x="1132" y="1801"/>
                    </a:lnTo>
                    <a:lnTo>
                      <a:pt x="1178" y="1937"/>
                    </a:lnTo>
                    <a:lnTo>
                      <a:pt x="1285" y="1909"/>
                    </a:lnTo>
                    <a:lnTo>
                      <a:pt x="1255" y="1769"/>
                    </a:lnTo>
                    <a:lnTo>
                      <a:pt x="1298" y="1752"/>
                    </a:lnTo>
                    <a:lnTo>
                      <a:pt x="1341" y="1733"/>
                    </a:lnTo>
                    <a:lnTo>
                      <a:pt x="1419" y="1854"/>
                    </a:lnTo>
                    <a:lnTo>
                      <a:pt x="1515" y="1798"/>
                    </a:lnTo>
                    <a:lnTo>
                      <a:pt x="1450" y="1670"/>
                    </a:lnTo>
                    <a:lnTo>
                      <a:pt x="1488" y="1643"/>
                    </a:lnTo>
                    <a:lnTo>
                      <a:pt x="1524" y="1613"/>
                    </a:lnTo>
                    <a:lnTo>
                      <a:pt x="1630" y="1710"/>
                    </a:lnTo>
                    <a:lnTo>
                      <a:pt x="1709" y="1631"/>
                    </a:lnTo>
                    <a:lnTo>
                      <a:pt x="1613" y="1523"/>
                    </a:lnTo>
                    <a:lnTo>
                      <a:pt x="1642" y="1488"/>
                    </a:lnTo>
                    <a:lnTo>
                      <a:pt x="1670" y="1450"/>
                    </a:lnTo>
                    <a:lnTo>
                      <a:pt x="1798" y="1514"/>
                    </a:lnTo>
                    <a:lnTo>
                      <a:pt x="1853" y="1420"/>
                    </a:lnTo>
                    <a:lnTo>
                      <a:pt x="1732" y="1341"/>
                    </a:lnTo>
                    <a:lnTo>
                      <a:pt x="1751" y="1299"/>
                    </a:lnTo>
                    <a:lnTo>
                      <a:pt x="1768" y="1255"/>
                    </a:lnTo>
                    <a:lnTo>
                      <a:pt x="1908" y="1284"/>
                    </a:lnTo>
                    <a:lnTo>
                      <a:pt x="1937" y="1178"/>
                    </a:lnTo>
                    <a:lnTo>
                      <a:pt x="1801" y="1133"/>
                    </a:lnTo>
                    <a:lnTo>
                      <a:pt x="1808" y="1088"/>
                    </a:lnTo>
                    <a:lnTo>
                      <a:pt x="1812" y="1041"/>
                    </a:lnTo>
                    <a:lnTo>
                      <a:pt x="1956" y="1034"/>
                    </a:lnTo>
                  </a:path>
                </a:pathLst>
              </a:custGeom>
              <a:solidFill>
                <a:schemeClr val="accent3"/>
              </a:solidFill>
              <a:ln w="9525">
                <a:prstDash val="solid"/>
                <a:round/>
                <a:headEnd/>
                <a:tailEnd/>
              </a:ln>
              <a:effectLst/>
              <a:scene3d>
                <a:camera prst="legacyPerspectiveFront">
                  <a:rot lat="20099999" lon="1500000" rev="0"/>
                </a:camera>
                <a:lightRig rig="legacyFlat4" dir="b"/>
              </a:scene3d>
              <a:sp3d extrusionH="608000" prstMaterial="legacyMatte">
                <a:bevelT w="13500" h="13500" prst="angle"/>
                <a:bevelB w="13500" h="13500" prst="angle"/>
                <a:extrusionClr>
                  <a:schemeClr val="accent3">
                    <a:lumMod val="75000"/>
                  </a:schemeClr>
                </a:extrusionClr>
                <a:contourClr>
                  <a:srgbClr val="666699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42" name="Oval 88">
                <a:extLst>
                  <a:ext uri="{FF2B5EF4-FFF2-40B4-BE49-F238E27FC236}">
                    <a16:creationId xmlns="" xmlns:a16="http://schemas.microsoft.com/office/drawing/2014/main" id="{BFC49E2C-91D4-4D43-9C8C-67536BD5410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2506802">
                <a:off x="2663" y="1839"/>
                <a:ext cx="1008" cy="12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3" name="Oval 89">
                <a:extLst>
                  <a:ext uri="{FF2B5EF4-FFF2-40B4-BE49-F238E27FC236}">
                    <a16:creationId xmlns="" xmlns:a16="http://schemas.microsoft.com/office/drawing/2014/main" id="{D1EA4781-8614-40D8-A9EB-AA410317D49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2506802">
                <a:off x="2837" y="1961"/>
                <a:ext cx="797" cy="115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grpSp>
        <p:nvGrpSpPr>
          <p:cNvPr id="6" name="Group 7">
            <a:extLst>
              <a:ext uri="{FF2B5EF4-FFF2-40B4-BE49-F238E27FC236}">
                <a16:creationId xmlns="" xmlns:a16="http://schemas.microsoft.com/office/drawing/2014/main" id="{A4D958A6-25C0-48ED-BD3F-2BCFD53B59FC}"/>
              </a:ext>
            </a:extLst>
          </p:cNvPr>
          <p:cNvGrpSpPr/>
          <p:nvPr/>
        </p:nvGrpSpPr>
        <p:grpSpPr>
          <a:xfrm>
            <a:off x="-908502" y="166686"/>
            <a:ext cx="4885899" cy="1868602"/>
            <a:chOff x="-1296334" y="539774"/>
            <a:chExt cx="14443696" cy="5923902"/>
          </a:xfrm>
        </p:grpSpPr>
        <p:sp>
          <p:nvSpPr>
            <p:cNvPr id="7" name="Freeform 3">
              <a:extLst>
                <a:ext uri="{FF2B5EF4-FFF2-40B4-BE49-F238E27FC236}">
                  <a16:creationId xmlns="" xmlns:a16="http://schemas.microsoft.com/office/drawing/2014/main" id="{321D403C-DE23-4D17-8009-5B1CE918707B}"/>
                </a:ext>
              </a:extLst>
            </p:cNvPr>
            <p:cNvSpPr/>
            <p:nvPr/>
          </p:nvSpPr>
          <p:spPr>
            <a:xfrm>
              <a:off x="3933879" y="1607948"/>
              <a:ext cx="6000696" cy="4855728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D2C5C850-7C0A-4647-8FE5-C558ED299C5C}"/>
                </a:ext>
              </a:extLst>
            </p:cNvPr>
            <p:cNvSpPr/>
            <p:nvPr/>
          </p:nvSpPr>
          <p:spPr>
            <a:xfrm rot="3641993">
              <a:off x="5861330" y="-3783931"/>
              <a:ext cx="128368" cy="1444369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Freeform 5">
              <a:extLst>
                <a:ext uri="{FF2B5EF4-FFF2-40B4-BE49-F238E27FC236}">
                  <a16:creationId xmlns="" xmlns:a16="http://schemas.microsoft.com/office/drawing/2014/main" id="{932AA044-E8DB-4817-8470-1A6C4A4A628C}"/>
                </a:ext>
              </a:extLst>
            </p:cNvPr>
            <p:cNvSpPr/>
            <p:nvPr/>
          </p:nvSpPr>
          <p:spPr>
            <a:xfrm rot="10800000">
              <a:off x="1075422" y="633157"/>
              <a:ext cx="6281738" cy="5083146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Freeform 6">
              <a:extLst>
                <a:ext uri="{FF2B5EF4-FFF2-40B4-BE49-F238E27FC236}">
                  <a16:creationId xmlns="" xmlns:a16="http://schemas.microsoft.com/office/drawing/2014/main" id="{C9066254-B463-4F17-891A-DF311360DC91}"/>
                </a:ext>
              </a:extLst>
            </p:cNvPr>
            <p:cNvSpPr/>
            <p:nvPr/>
          </p:nvSpPr>
          <p:spPr>
            <a:xfrm rot="10800000">
              <a:off x="8924924" y="539774"/>
              <a:ext cx="1244943" cy="1007401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7" name="Freeform 3">
            <a:extLst>
              <a:ext uri="{FF2B5EF4-FFF2-40B4-BE49-F238E27FC236}">
                <a16:creationId xmlns="" xmlns:a16="http://schemas.microsoft.com/office/drawing/2014/main" id="{1793EF3E-7D39-4CE1-A6B2-A917313C9936}"/>
              </a:ext>
            </a:extLst>
          </p:cNvPr>
          <p:cNvSpPr>
            <a:spLocks noEditPoints="1"/>
          </p:cNvSpPr>
          <p:nvPr/>
        </p:nvSpPr>
        <p:spPr bwMode="auto">
          <a:xfrm>
            <a:off x="2904021" y="1945311"/>
            <a:ext cx="2132967" cy="4190336"/>
          </a:xfrm>
          <a:custGeom>
            <a:avLst/>
            <a:gdLst>
              <a:gd name="T0" fmla="*/ 625 w 693"/>
              <a:gd name="T1" fmla="*/ 1522 h 1641"/>
              <a:gd name="T2" fmla="*/ 520 w 693"/>
              <a:gd name="T3" fmla="*/ 985 h 1641"/>
              <a:gd name="T4" fmla="*/ 498 w 693"/>
              <a:gd name="T5" fmla="*/ 789 h 1641"/>
              <a:gd name="T6" fmla="*/ 532 w 693"/>
              <a:gd name="T7" fmla="*/ 760 h 1641"/>
              <a:gd name="T8" fmla="*/ 571 w 693"/>
              <a:gd name="T9" fmla="*/ 506 h 1641"/>
              <a:gd name="T10" fmla="*/ 505 w 693"/>
              <a:gd name="T11" fmla="*/ 282 h 1641"/>
              <a:gd name="T12" fmla="*/ 394 w 693"/>
              <a:gd name="T13" fmla="*/ 243 h 1641"/>
              <a:gd name="T14" fmla="*/ 344 w 693"/>
              <a:gd name="T15" fmla="*/ 214 h 1641"/>
              <a:gd name="T16" fmla="*/ 341 w 693"/>
              <a:gd name="T17" fmla="*/ 204 h 1641"/>
              <a:gd name="T18" fmla="*/ 354 w 693"/>
              <a:gd name="T19" fmla="*/ 65 h 1641"/>
              <a:gd name="T20" fmla="*/ 313 w 693"/>
              <a:gd name="T21" fmla="*/ 0 h 1641"/>
              <a:gd name="T22" fmla="*/ 228 w 693"/>
              <a:gd name="T23" fmla="*/ 24 h 1641"/>
              <a:gd name="T24" fmla="*/ 214 w 693"/>
              <a:gd name="T25" fmla="*/ 121 h 1641"/>
              <a:gd name="T26" fmla="*/ 240 w 693"/>
              <a:gd name="T27" fmla="*/ 200 h 1641"/>
              <a:gd name="T28" fmla="*/ 240 w 693"/>
              <a:gd name="T29" fmla="*/ 215 h 1641"/>
              <a:gd name="T30" fmla="*/ 147 w 693"/>
              <a:gd name="T31" fmla="*/ 272 h 1641"/>
              <a:gd name="T32" fmla="*/ 22 w 693"/>
              <a:gd name="T33" fmla="*/ 531 h 1641"/>
              <a:gd name="T34" fmla="*/ 113 w 693"/>
              <a:gd name="T35" fmla="*/ 777 h 1641"/>
              <a:gd name="T36" fmla="*/ 143 w 693"/>
              <a:gd name="T37" fmla="*/ 802 h 1641"/>
              <a:gd name="T38" fmla="*/ 220 w 693"/>
              <a:gd name="T39" fmla="*/ 1183 h 1641"/>
              <a:gd name="T40" fmla="*/ 267 w 693"/>
              <a:gd name="T41" fmla="*/ 1470 h 1641"/>
              <a:gd name="T42" fmla="*/ 231 w 693"/>
              <a:gd name="T43" fmla="*/ 1602 h 1641"/>
              <a:gd name="T44" fmla="*/ 343 w 693"/>
              <a:gd name="T45" fmla="*/ 1595 h 1641"/>
              <a:gd name="T46" fmla="*/ 351 w 693"/>
              <a:gd name="T47" fmla="*/ 1504 h 1641"/>
              <a:gd name="T48" fmla="*/ 342 w 693"/>
              <a:gd name="T49" fmla="*/ 1327 h 1641"/>
              <a:gd name="T50" fmla="*/ 334 w 693"/>
              <a:gd name="T51" fmla="*/ 1168 h 1641"/>
              <a:gd name="T52" fmla="*/ 372 w 693"/>
              <a:gd name="T53" fmla="*/ 991 h 1641"/>
              <a:gd name="T54" fmla="*/ 495 w 693"/>
              <a:gd name="T55" fmla="*/ 1455 h 1641"/>
              <a:gd name="T56" fmla="*/ 553 w 693"/>
              <a:gd name="T57" fmla="*/ 1595 h 1641"/>
              <a:gd name="T58" fmla="*/ 693 w 693"/>
              <a:gd name="T59" fmla="*/ 1628 h 1641"/>
              <a:gd name="T60" fmla="*/ 115 w 693"/>
              <a:gd name="T61" fmla="*/ 608 h 1641"/>
              <a:gd name="T62" fmla="*/ 125 w 693"/>
              <a:gd name="T63" fmla="*/ 524 h 1641"/>
              <a:gd name="T64" fmla="*/ 395 w 693"/>
              <a:gd name="T65" fmla="*/ 690 h 1641"/>
              <a:gd name="T66" fmla="*/ 314 w 693"/>
              <a:gd name="T67" fmla="*/ 307 h 1641"/>
              <a:gd name="T68" fmla="*/ 280 w 693"/>
              <a:gd name="T69" fmla="*/ 291 h 1641"/>
              <a:gd name="T70" fmla="*/ 295 w 693"/>
              <a:gd name="T71" fmla="*/ 485 h 1641"/>
              <a:gd name="T72" fmla="*/ 274 w 693"/>
              <a:gd name="T73" fmla="*/ 687 h 1641"/>
              <a:gd name="T74" fmla="*/ 235 w 693"/>
              <a:gd name="T75" fmla="*/ 542 h 1641"/>
              <a:gd name="T76" fmla="*/ 248 w 693"/>
              <a:gd name="T77" fmla="*/ 225 h 1641"/>
              <a:gd name="T78" fmla="*/ 334 w 693"/>
              <a:gd name="T79" fmla="*/ 227 h 1641"/>
              <a:gd name="T80" fmla="*/ 381 w 693"/>
              <a:gd name="T81" fmla="*/ 413 h 1641"/>
              <a:gd name="T82" fmla="*/ 411 w 693"/>
              <a:gd name="T83" fmla="*/ 689 h 1641"/>
              <a:gd name="T84" fmla="*/ 473 w 693"/>
              <a:gd name="T85" fmla="*/ 485 h 1641"/>
              <a:gd name="T86" fmla="*/ 501 w 693"/>
              <a:gd name="T87" fmla="*/ 576 h 16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93" h="1641">
                <a:moveTo>
                  <a:pt x="669" y="1590"/>
                </a:moveTo>
                <a:cubicBezTo>
                  <a:pt x="650" y="1579"/>
                  <a:pt x="636" y="1550"/>
                  <a:pt x="629" y="1542"/>
                </a:cubicBezTo>
                <a:cubicBezTo>
                  <a:pt x="622" y="1535"/>
                  <a:pt x="631" y="1537"/>
                  <a:pt x="625" y="1522"/>
                </a:cubicBezTo>
                <a:cubicBezTo>
                  <a:pt x="619" y="1507"/>
                  <a:pt x="600" y="1419"/>
                  <a:pt x="597" y="1391"/>
                </a:cubicBezTo>
                <a:cubicBezTo>
                  <a:pt x="593" y="1362"/>
                  <a:pt x="595" y="1265"/>
                  <a:pt x="582" y="1219"/>
                </a:cubicBezTo>
                <a:cubicBezTo>
                  <a:pt x="568" y="1173"/>
                  <a:pt x="526" y="1025"/>
                  <a:pt x="520" y="985"/>
                </a:cubicBezTo>
                <a:cubicBezTo>
                  <a:pt x="514" y="944"/>
                  <a:pt x="505" y="903"/>
                  <a:pt x="505" y="881"/>
                </a:cubicBezTo>
                <a:cubicBezTo>
                  <a:pt x="505" y="858"/>
                  <a:pt x="503" y="843"/>
                  <a:pt x="496" y="827"/>
                </a:cubicBezTo>
                <a:cubicBezTo>
                  <a:pt x="490" y="811"/>
                  <a:pt x="498" y="789"/>
                  <a:pt x="498" y="789"/>
                </a:cubicBezTo>
                <a:cubicBezTo>
                  <a:pt x="498" y="789"/>
                  <a:pt x="514" y="801"/>
                  <a:pt x="524" y="810"/>
                </a:cubicBezTo>
                <a:cubicBezTo>
                  <a:pt x="534" y="819"/>
                  <a:pt x="534" y="805"/>
                  <a:pt x="529" y="785"/>
                </a:cubicBezTo>
                <a:cubicBezTo>
                  <a:pt x="524" y="765"/>
                  <a:pt x="527" y="754"/>
                  <a:pt x="532" y="760"/>
                </a:cubicBezTo>
                <a:cubicBezTo>
                  <a:pt x="537" y="767"/>
                  <a:pt x="541" y="728"/>
                  <a:pt x="553" y="705"/>
                </a:cubicBezTo>
                <a:cubicBezTo>
                  <a:pt x="566" y="681"/>
                  <a:pt x="593" y="633"/>
                  <a:pt x="587" y="606"/>
                </a:cubicBezTo>
                <a:cubicBezTo>
                  <a:pt x="581" y="578"/>
                  <a:pt x="578" y="530"/>
                  <a:pt x="571" y="506"/>
                </a:cubicBezTo>
                <a:cubicBezTo>
                  <a:pt x="563" y="483"/>
                  <a:pt x="556" y="441"/>
                  <a:pt x="547" y="415"/>
                </a:cubicBezTo>
                <a:cubicBezTo>
                  <a:pt x="538" y="389"/>
                  <a:pt x="540" y="376"/>
                  <a:pt x="529" y="350"/>
                </a:cubicBezTo>
                <a:cubicBezTo>
                  <a:pt x="517" y="324"/>
                  <a:pt x="505" y="295"/>
                  <a:pt x="505" y="282"/>
                </a:cubicBezTo>
                <a:cubicBezTo>
                  <a:pt x="505" y="275"/>
                  <a:pt x="502" y="269"/>
                  <a:pt x="491" y="265"/>
                </a:cubicBezTo>
                <a:cubicBezTo>
                  <a:pt x="483" y="261"/>
                  <a:pt x="469" y="258"/>
                  <a:pt x="449" y="255"/>
                </a:cubicBezTo>
                <a:cubicBezTo>
                  <a:pt x="428" y="252"/>
                  <a:pt x="409" y="248"/>
                  <a:pt x="394" y="243"/>
                </a:cubicBezTo>
                <a:cubicBezTo>
                  <a:pt x="393" y="243"/>
                  <a:pt x="392" y="242"/>
                  <a:pt x="391" y="242"/>
                </a:cubicBezTo>
                <a:cubicBezTo>
                  <a:pt x="391" y="242"/>
                  <a:pt x="390" y="242"/>
                  <a:pt x="390" y="242"/>
                </a:cubicBezTo>
                <a:cubicBezTo>
                  <a:pt x="370" y="235"/>
                  <a:pt x="344" y="214"/>
                  <a:pt x="344" y="214"/>
                </a:cubicBezTo>
                <a:cubicBezTo>
                  <a:pt x="336" y="225"/>
                  <a:pt x="336" y="225"/>
                  <a:pt x="336" y="225"/>
                </a:cubicBezTo>
                <a:cubicBezTo>
                  <a:pt x="339" y="221"/>
                  <a:pt x="341" y="218"/>
                  <a:pt x="344" y="214"/>
                </a:cubicBezTo>
                <a:cubicBezTo>
                  <a:pt x="341" y="211"/>
                  <a:pt x="336" y="204"/>
                  <a:pt x="341" y="204"/>
                </a:cubicBezTo>
                <a:cubicBezTo>
                  <a:pt x="352" y="203"/>
                  <a:pt x="354" y="159"/>
                  <a:pt x="360" y="146"/>
                </a:cubicBezTo>
                <a:cubicBezTo>
                  <a:pt x="366" y="133"/>
                  <a:pt x="364" y="124"/>
                  <a:pt x="360" y="112"/>
                </a:cubicBezTo>
                <a:cubicBezTo>
                  <a:pt x="356" y="101"/>
                  <a:pt x="364" y="84"/>
                  <a:pt x="354" y="65"/>
                </a:cubicBezTo>
                <a:cubicBezTo>
                  <a:pt x="344" y="47"/>
                  <a:pt x="358" y="24"/>
                  <a:pt x="344" y="22"/>
                </a:cubicBezTo>
                <a:cubicBezTo>
                  <a:pt x="330" y="20"/>
                  <a:pt x="335" y="3"/>
                  <a:pt x="322" y="3"/>
                </a:cubicBezTo>
                <a:cubicBezTo>
                  <a:pt x="318" y="3"/>
                  <a:pt x="315" y="2"/>
                  <a:pt x="313" y="0"/>
                </a:cubicBezTo>
                <a:cubicBezTo>
                  <a:pt x="302" y="21"/>
                  <a:pt x="285" y="14"/>
                  <a:pt x="285" y="14"/>
                </a:cubicBezTo>
                <a:cubicBezTo>
                  <a:pt x="259" y="8"/>
                  <a:pt x="242" y="14"/>
                  <a:pt x="230" y="23"/>
                </a:cubicBezTo>
                <a:cubicBezTo>
                  <a:pt x="230" y="23"/>
                  <a:pt x="229" y="24"/>
                  <a:pt x="228" y="24"/>
                </a:cubicBezTo>
                <a:cubicBezTo>
                  <a:pt x="213" y="38"/>
                  <a:pt x="208" y="57"/>
                  <a:pt x="208" y="58"/>
                </a:cubicBezTo>
                <a:cubicBezTo>
                  <a:pt x="207" y="65"/>
                  <a:pt x="206" y="72"/>
                  <a:pt x="206" y="77"/>
                </a:cubicBezTo>
                <a:cubicBezTo>
                  <a:pt x="208" y="95"/>
                  <a:pt x="213" y="113"/>
                  <a:pt x="214" y="121"/>
                </a:cubicBezTo>
                <a:cubicBezTo>
                  <a:pt x="215" y="128"/>
                  <a:pt x="219" y="158"/>
                  <a:pt x="225" y="158"/>
                </a:cubicBezTo>
                <a:cubicBezTo>
                  <a:pt x="231" y="158"/>
                  <a:pt x="233" y="159"/>
                  <a:pt x="233" y="159"/>
                </a:cubicBezTo>
                <a:cubicBezTo>
                  <a:pt x="233" y="159"/>
                  <a:pt x="240" y="182"/>
                  <a:pt x="240" y="200"/>
                </a:cubicBezTo>
                <a:cubicBezTo>
                  <a:pt x="240" y="208"/>
                  <a:pt x="240" y="212"/>
                  <a:pt x="240" y="215"/>
                </a:cubicBezTo>
                <a:cubicBezTo>
                  <a:pt x="240" y="215"/>
                  <a:pt x="240" y="215"/>
                  <a:pt x="240" y="215"/>
                </a:cubicBezTo>
                <a:cubicBezTo>
                  <a:pt x="240" y="215"/>
                  <a:pt x="240" y="215"/>
                  <a:pt x="240" y="215"/>
                </a:cubicBezTo>
                <a:cubicBezTo>
                  <a:pt x="240" y="215"/>
                  <a:pt x="240" y="215"/>
                  <a:pt x="240" y="215"/>
                </a:cubicBezTo>
                <a:cubicBezTo>
                  <a:pt x="240" y="215"/>
                  <a:pt x="224" y="238"/>
                  <a:pt x="206" y="246"/>
                </a:cubicBezTo>
                <a:cubicBezTo>
                  <a:pt x="188" y="255"/>
                  <a:pt x="162" y="268"/>
                  <a:pt x="147" y="272"/>
                </a:cubicBezTo>
                <a:cubicBezTo>
                  <a:pt x="136" y="275"/>
                  <a:pt x="124" y="279"/>
                  <a:pt x="115" y="285"/>
                </a:cubicBezTo>
                <a:cubicBezTo>
                  <a:pt x="103" y="293"/>
                  <a:pt x="93" y="305"/>
                  <a:pt x="89" y="326"/>
                </a:cubicBezTo>
                <a:cubicBezTo>
                  <a:pt x="82" y="365"/>
                  <a:pt x="42" y="495"/>
                  <a:pt x="22" y="531"/>
                </a:cubicBezTo>
                <a:cubicBezTo>
                  <a:pt x="3" y="567"/>
                  <a:pt x="0" y="616"/>
                  <a:pt x="20" y="646"/>
                </a:cubicBezTo>
                <a:cubicBezTo>
                  <a:pt x="39" y="676"/>
                  <a:pt x="86" y="750"/>
                  <a:pt x="93" y="760"/>
                </a:cubicBezTo>
                <a:cubicBezTo>
                  <a:pt x="100" y="770"/>
                  <a:pt x="102" y="778"/>
                  <a:pt x="113" y="777"/>
                </a:cubicBezTo>
                <a:cubicBezTo>
                  <a:pt x="113" y="777"/>
                  <a:pt x="114" y="776"/>
                  <a:pt x="115" y="776"/>
                </a:cubicBezTo>
                <a:cubicBezTo>
                  <a:pt x="124" y="776"/>
                  <a:pt x="130" y="777"/>
                  <a:pt x="130" y="777"/>
                </a:cubicBezTo>
                <a:cubicBezTo>
                  <a:pt x="130" y="777"/>
                  <a:pt x="135" y="796"/>
                  <a:pt x="143" y="802"/>
                </a:cubicBezTo>
                <a:cubicBezTo>
                  <a:pt x="151" y="808"/>
                  <a:pt x="161" y="828"/>
                  <a:pt x="163" y="821"/>
                </a:cubicBezTo>
                <a:cubicBezTo>
                  <a:pt x="166" y="814"/>
                  <a:pt x="173" y="872"/>
                  <a:pt x="180" y="903"/>
                </a:cubicBezTo>
                <a:cubicBezTo>
                  <a:pt x="187" y="934"/>
                  <a:pt x="220" y="1152"/>
                  <a:pt x="220" y="1183"/>
                </a:cubicBezTo>
                <a:cubicBezTo>
                  <a:pt x="220" y="1214"/>
                  <a:pt x="232" y="1246"/>
                  <a:pt x="231" y="1268"/>
                </a:cubicBezTo>
                <a:cubicBezTo>
                  <a:pt x="230" y="1291"/>
                  <a:pt x="235" y="1349"/>
                  <a:pt x="236" y="1381"/>
                </a:cubicBezTo>
                <a:cubicBezTo>
                  <a:pt x="237" y="1413"/>
                  <a:pt x="267" y="1447"/>
                  <a:pt x="267" y="1470"/>
                </a:cubicBezTo>
                <a:cubicBezTo>
                  <a:pt x="267" y="1494"/>
                  <a:pt x="260" y="1505"/>
                  <a:pt x="263" y="1519"/>
                </a:cubicBezTo>
                <a:cubicBezTo>
                  <a:pt x="267" y="1532"/>
                  <a:pt x="266" y="1542"/>
                  <a:pt x="251" y="1558"/>
                </a:cubicBezTo>
                <a:cubicBezTo>
                  <a:pt x="236" y="1574"/>
                  <a:pt x="230" y="1589"/>
                  <a:pt x="231" y="1602"/>
                </a:cubicBezTo>
                <a:cubicBezTo>
                  <a:pt x="232" y="1614"/>
                  <a:pt x="236" y="1619"/>
                  <a:pt x="266" y="1620"/>
                </a:cubicBezTo>
                <a:cubicBezTo>
                  <a:pt x="296" y="1621"/>
                  <a:pt x="324" y="1613"/>
                  <a:pt x="324" y="1605"/>
                </a:cubicBezTo>
                <a:cubicBezTo>
                  <a:pt x="324" y="1598"/>
                  <a:pt x="334" y="1595"/>
                  <a:pt x="343" y="1595"/>
                </a:cubicBezTo>
                <a:cubicBezTo>
                  <a:pt x="351" y="1595"/>
                  <a:pt x="350" y="1587"/>
                  <a:pt x="346" y="1569"/>
                </a:cubicBezTo>
                <a:cubicBezTo>
                  <a:pt x="343" y="1552"/>
                  <a:pt x="330" y="1528"/>
                  <a:pt x="338" y="1531"/>
                </a:cubicBezTo>
                <a:cubicBezTo>
                  <a:pt x="345" y="1533"/>
                  <a:pt x="351" y="1528"/>
                  <a:pt x="351" y="1504"/>
                </a:cubicBezTo>
                <a:cubicBezTo>
                  <a:pt x="351" y="1479"/>
                  <a:pt x="355" y="1471"/>
                  <a:pt x="344" y="1457"/>
                </a:cubicBezTo>
                <a:cubicBezTo>
                  <a:pt x="333" y="1442"/>
                  <a:pt x="335" y="1415"/>
                  <a:pt x="338" y="1392"/>
                </a:cubicBezTo>
                <a:cubicBezTo>
                  <a:pt x="340" y="1370"/>
                  <a:pt x="348" y="1354"/>
                  <a:pt x="342" y="1327"/>
                </a:cubicBezTo>
                <a:cubicBezTo>
                  <a:pt x="335" y="1299"/>
                  <a:pt x="334" y="1266"/>
                  <a:pt x="338" y="1252"/>
                </a:cubicBezTo>
                <a:cubicBezTo>
                  <a:pt x="342" y="1239"/>
                  <a:pt x="339" y="1222"/>
                  <a:pt x="329" y="1211"/>
                </a:cubicBezTo>
                <a:cubicBezTo>
                  <a:pt x="319" y="1200"/>
                  <a:pt x="334" y="1180"/>
                  <a:pt x="334" y="1168"/>
                </a:cubicBezTo>
                <a:cubicBezTo>
                  <a:pt x="334" y="1156"/>
                  <a:pt x="330" y="1104"/>
                  <a:pt x="337" y="1052"/>
                </a:cubicBezTo>
                <a:cubicBezTo>
                  <a:pt x="343" y="999"/>
                  <a:pt x="344" y="960"/>
                  <a:pt x="345" y="946"/>
                </a:cubicBezTo>
                <a:cubicBezTo>
                  <a:pt x="346" y="933"/>
                  <a:pt x="354" y="939"/>
                  <a:pt x="372" y="991"/>
                </a:cubicBezTo>
                <a:cubicBezTo>
                  <a:pt x="391" y="1043"/>
                  <a:pt x="438" y="1205"/>
                  <a:pt x="447" y="1241"/>
                </a:cubicBezTo>
                <a:cubicBezTo>
                  <a:pt x="454" y="1272"/>
                  <a:pt x="480" y="1385"/>
                  <a:pt x="491" y="1436"/>
                </a:cubicBezTo>
                <a:cubicBezTo>
                  <a:pt x="493" y="1444"/>
                  <a:pt x="494" y="1451"/>
                  <a:pt x="495" y="1455"/>
                </a:cubicBezTo>
                <a:cubicBezTo>
                  <a:pt x="501" y="1486"/>
                  <a:pt x="509" y="1548"/>
                  <a:pt x="517" y="1548"/>
                </a:cubicBezTo>
                <a:cubicBezTo>
                  <a:pt x="526" y="1548"/>
                  <a:pt x="524" y="1554"/>
                  <a:pt x="525" y="1572"/>
                </a:cubicBezTo>
                <a:cubicBezTo>
                  <a:pt x="526" y="1589"/>
                  <a:pt x="543" y="1592"/>
                  <a:pt x="553" y="1595"/>
                </a:cubicBezTo>
                <a:cubicBezTo>
                  <a:pt x="563" y="1599"/>
                  <a:pt x="566" y="1589"/>
                  <a:pt x="566" y="1589"/>
                </a:cubicBezTo>
                <a:cubicBezTo>
                  <a:pt x="566" y="1589"/>
                  <a:pt x="582" y="1623"/>
                  <a:pt x="610" y="1626"/>
                </a:cubicBezTo>
                <a:cubicBezTo>
                  <a:pt x="639" y="1630"/>
                  <a:pt x="693" y="1641"/>
                  <a:pt x="693" y="1628"/>
                </a:cubicBezTo>
                <a:cubicBezTo>
                  <a:pt x="693" y="1614"/>
                  <a:pt x="687" y="1602"/>
                  <a:pt x="669" y="1590"/>
                </a:cubicBezTo>
                <a:close/>
                <a:moveTo>
                  <a:pt x="128" y="644"/>
                </a:moveTo>
                <a:cubicBezTo>
                  <a:pt x="128" y="632"/>
                  <a:pt x="122" y="619"/>
                  <a:pt x="115" y="608"/>
                </a:cubicBezTo>
                <a:cubicBezTo>
                  <a:pt x="105" y="594"/>
                  <a:pt x="95" y="582"/>
                  <a:pt x="99" y="575"/>
                </a:cubicBezTo>
                <a:cubicBezTo>
                  <a:pt x="105" y="563"/>
                  <a:pt x="110" y="563"/>
                  <a:pt x="115" y="554"/>
                </a:cubicBezTo>
                <a:cubicBezTo>
                  <a:pt x="118" y="549"/>
                  <a:pt x="121" y="541"/>
                  <a:pt x="125" y="524"/>
                </a:cubicBezTo>
                <a:cubicBezTo>
                  <a:pt x="124" y="559"/>
                  <a:pt x="136" y="611"/>
                  <a:pt x="128" y="644"/>
                </a:cubicBezTo>
                <a:close/>
                <a:moveTo>
                  <a:pt x="411" y="689"/>
                </a:moveTo>
                <a:cubicBezTo>
                  <a:pt x="407" y="690"/>
                  <a:pt x="402" y="690"/>
                  <a:pt x="395" y="690"/>
                </a:cubicBezTo>
                <a:cubicBezTo>
                  <a:pt x="395" y="685"/>
                  <a:pt x="395" y="680"/>
                  <a:pt x="393" y="674"/>
                </a:cubicBezTo>
                <a:cubicBezTo>
                  <a:pt x="389" y="655"/>
                  <a:pt x="367" y="523"/>
                  <a:pt x="351" y="448"/>
                </a:cubicBezTo>
                <a:cubicBezTo>
                  <a:pt x="335" y="373"/>
                  <a:pt x="318" y="317"/>
                  <a:pt x="314" y="307"/>
                </a:cubicBezTo>
                <a:cubicBezTo>
                  <a:pt x="310" y="297"/>
                  <a:pt x="323" y="293"/>
                  <a:pt x="323" y="293"/>
                </a:cubicBezTo>
                <a:cubicBezTo>
                  <a:pt x="299" y="269"/>
                  <a:pt x="299" y="269"/>
                  <a:pt x="299" y="269"/>
                </a:cubicBezTo>
                <a:cubicBezTo>
                  <a:pt x="288" y="274"/>
                  <a:pt x="280" y="291"/>
                  <a:pt x="280" y="291"/>
                </a:cubicBezTo>
                <a:cubicBezTo>
                  <a:pt x="280" y="291"/>
                  <a:pt x="292" y="299"/>
                  <a:pt x="294" y="307"/>
                </a:cubicBezTo>
                <a:cubicBezTo>
                  <a:pt x="296" y="315"/>
                  <a:pt x="292" y="325"/>
                  <a:pt x="286" y="343"/>
                </a:cubicBezTo>
                <a:cubicBezTo>
                  <a:pt x="281" y="362"/>
                  <a:pt x="288" y="443"/>
                  <a:pt x="295" y="485"/>
                </a:cubicBezTo>
                <a:cubicBezTo>
                  <a:pt x="302" y="527"/>
                  <a:pt x="315" y="621"/>
                  <a:pt x="323" y="669"/>
                </a:cubicBezTo>
                <a:cubicBezTo>
                  <a:pt x="324" y="677"/>
                  <a:pt x="326" y="683"/>
                  <a:pt x="327" y="689"/>
                </a:cubicBezTo>
                <a:cubicBezTo>
                  <a:pt x="308" y="688"/>
                  <a:pt x="289" y="687"/>
                  <a:pt x="274" y="687"/>
                </a:cubicBezTo>
                <a:cubicBezTo>
                  <a:pt x="232" y="687"/>
                  <a:pt x="191" y="692"/>
                  <a:pt x="191" y="692"/>
                </a:cubicBezTo>
                <a:cubicBezTo>
                  <a:pt x="191" y="692"/>
                  <a:pt x="199" y="672"/>
                  <a:pt x="212" y="643"/>
                </a:cubicBezTo>
                <a:cubicBezTo>
                  <a:pt x="224" y="615"/>
                  <a:pt x="226" y="589"/>
                  <a:pt x="235" y="542"/>
                </a:cubicBezTo>
                <a:cubicBezTo>
                  <a:pt x="245" y="495"/>
                  <a:pt x="237" y="463"/>
                  <a:pt x="237" y="406"/>
                </a:cubicBezTo>
                <a:cubicBezTo>
                  <a:pt x="237" y="361"/>
                  <a:pt x="234" y="300"/>
                  <a:pt x="231" y="263"/>
                </a:cubicBezTo>
                <a:cubicBezTo>
                  <a:pt x="231" y="257"/>
                  <a:pt x="231" y="235"/>
                  <a:pt x="248" y="225"/>
                </a:cubicBezTo>
                <a:cubicBezTo>
                  <a:pt x="257" y="236"/>
                  <a:pt x="268" y="248"/>
                  <a:pt x="281" y="257"/>
                </a:cubicBezTo>
                <a:cubicBezTo>
                  <a:pt x="304" y="273"/>
                  <a:pt x="306" y="261"/>
                  <a:pt x="320" y="244"/>
                </a:cubicBezTo>
                <a:cubicBezTo>
                  <a:pt x="326" y="237"/>
                  <a:pt x="330" y="232"/>
                  <a:pt x="334" y="227"/>
                </a:cubicBezTo>
                <a:cubicBezTo>
                  <a:pt x="334" y="227"/>
                  <a:pt x="334" y="227"/>
                  <a:pt x="334" y="227"/>
                </a:cubicBezTo>
                <a:cubicBezTo>
                  <a:pt x="353" y="218"/>
                  <a:pt x="370" y="255"/>
                  <a:pt x="370" y="255"/>
                </a:cubicBezTo>
                <a:cubicBezTo>
                  <a:pt x="382" y="288"/>
                  <a:pt x="381" y="349"/>
                  <a:pt x="381" y="413"/>
                </a:cubicBezTo>
                <a:cubicBezTo>
                  <a:pt x="381" y="478"/>
                  <a:pt x="393" y="542"/>
                  <a:pt x="406" y="589"/>
                </a:cubicBezTo>
                <a:cubicBezTo>
                  <a:pt x="418" y="636"/>
                  <a:pt x="437" y="678"/>
                  <a:pt x="437" y="678"/>
                </a:cubicBezTo>
                <a:cubicBezTo>
                  <a:pt x="437" y="678"/>
                  <a:pt x="426" y="684"/>
                  <a:pt x="411" y="689"/>
                </a:cubicBezTo>
                <a:close/>
                <a:moveTo>
                  <a:pt x="491" y="631"/>
                </a:moveTo>
                <a:cubicBezTo>
                  <a:pt x="489" y="627"/>
                  <a:pt x="490" y="600"/>
                  <a:pt x="484" y="579"/>
                </a:cubicBezTo>
                <a:cubicBezTo>
                  <a:pt x="477" y="556"/>
                  <a:pt x="474" y="524"/>
                  <a:pt x="473" y="485"/>
                </a:cubicBezTo>
                <a:cubicBezTo>
                  <a:pt x="473" y="485"/>
                  <a:pt x="482" y="518"/>
                  <a:pt x="491" y="538"/>
                </a:cubicBezTo>
                <a:cubicBezTo>
                  <a:pt x="495" y="547"/>
                  <a:pt x="498" y="553"/>
                  <a:pt x="501" y="553"/>
                </a:cubicBezTo>
                <a:cubicBezTo>
                  <a:pt x="511" y="556"/>
                  <a:pt x="512" y="570"/>
                  <a:pt x="501" y="576"/>
                </a:cubicBezTo>
                <a:cubicBezTo>
                  <a:pt x="490" y="582"/>
                  <a:pt x="498" y="624"/>
                  <a:pt x="493" y="630"/>
                </a:cubicBezTo>
                <a:cubicBezTo>
                  <a:pt x="492" y="631"/>
                  <a:pt x="491" y="631"/>
                  <a:pt x="491" y="631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6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2400"/>
          </a:p>
        </p:txBody>
      </p:sp>
      <p:pic>
        <p:nvPicPr>
          <p:cNvPr id="7174" name="Picture 6">
            <a:extLst>
              <a:ext uri="{FF2B5EF4-FFF2-40B4-BE49-F238E27FC236}">
                <a16:creationId xmlns="" xmlns:a16="http://schemas.microsoft.com/office/drawing/2014/main" id="{46F2AAD7-3E45-4B60-A4C2-714AD8596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051" y="4402405"/>
            <a:ext cx="1182153" cy="95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SQL Server Integration Services (SSIS) – Sky Data Bank">
            <a:extLst>
              <a:ext uri="{FF2B5EF4-FFF2-40B4-BE49-F238E27FC236}">
                <a16:creationId xmlns="" xmlns:a16="http://schemas.microsoft.com/office/drawing/2014/main" id="{3292793F-E771-4802-BBA1-43DA3A88BB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21" r="988" b="25455"/>
          <a:stretch/>
        </p:blipFill>
        <p:spPr bwMode="auto">
          <a:xfrm>
            <a:off x="8297012" y="2504363"/>
            <a:ext cx="1161258" cy="70412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Power Bi Logo png download - 782*521 - Free Transparent Power BI ...">
            <a:extLst>
              <a:ext uri="{FF2B5EF4-FFF2-40B4-BE49-F238E27FC236}">
                <a16:creationId xmlns="" xmlns:a16="http://schemas.microsoft.com/office/drawing/2014/main" id="{BFD2503F-D1EB-40BC-951D-0473A4A9A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4333" y1="65370" x2="34333" y2="65370"/>
                        <a14:foregroundMark x1="45667" y1="58889" x2="45667" y2="58889"/>
                        <a14:foregroundMark x1="54889" y1="60185" x2="54889" y2="60185"/>
                        <a14:foregroundMark x1="65000" y1="53333" x2="65000" y2="5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529" y="2123090"/>
            <a:ext cx="1404245" cy="84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The DataRx">
            <a:extLst>
              <a:ext uri="{FF2B5EF4-FFF2-40B4-BE49-F238E27FC236}">
                <a16:creationId xmlns="" xmlns:a16="http://schemas.microsoft.com/office/drawing/2014/main" id="{7886B4B4-695B-47CE-A9B0-B4504D46F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314" y="4008238"/>
            <a:ext cx="1418749" cy="743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1729;p62"/>
          <p:cNvSpPr/>
          <p:nvPr/>
        </p:nvSpPr>
        <p:spPr>
          <a:xfrm>
            <a:off x="3642105" y="91335"/>
            <a:ext cx="3945809" cy="564071"/>
          </a:xfrm>
          <a:custGeom>
            <a:avLst/>
            <a:gdLst/>
            <a:ahLst/>
            <a:cxnLst/>
            <a:rect l="l" t="t" r="r" b="b"/>
            <a:pathLst>
              <a:path w="303" h="67" extrusionOk="0">
                <a:moveTo>
                  <a:pt x="303" y="33"/>
                </a:moveTo>
                <a:cubicBezTo>
                  <a:pt x="303" y="20"/>
                  <a:pt x="297" y="8"/>
                  <a:pt x="288" y="0"/>
                </a:cubicBezTo>
                <a:cubicBezTo>
                  <a:pt x="0" y="0"/>
                  <a:pt x="0" y="0"/>
                  <a:pt x="0" y="0"/>
                </a:cubicBezTo>
                <a:cubicBezTo>
                  <a:pt x="6" y="9"/>
                  <a:pt x="10" y="21"/>
                  <a:pt x="10" y="33"/>
                </a:cubicBezTo>
                <a:cubicBezTo>
                  <a:pt x="10" y="46"/>
                  <a:pt x="6" y="57"/>
                  <a:pt x="0" y="67"/>
                </a:cubicBezTo>
                <a:cubicBezTo>
                  <a:pt x="288" y="67"/>
                  <a:pt x="288" y="67"/>
                  <a:pt x="288" y="67"/>
                </a:cubicBezTo>
                <a:cubicBezTo>
                  <a:pt x="297" y="59"/>
                  <a:pt x="303" y="47"/>
                  <a:pt x="303" y="33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20;p14">
            <a:extLst>
              <a:ext uri="{FF2B5EF4-FFF2-40B4-BE49-F238E27FC236}">
                <a16:creationId xmlns="" xmlns:a16="http://schemas.microsoft.com/office/drawing/2014/main" id="{BCB2F98F-2710-4716-B8EF-BCBCCA7077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9290" y="206107"/>
            <a:ext cx="3767914" cy="793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SzPts val="1400"/>
            </a:pPr>
            <a:r>
              <a:rPr lang="en-US" sz="1600" b="1" dirty="0">
                <a:solidFill>
                  <a:schemeClr val="bg1"/>
                </a:solidFill>
                <a:sym typeface="Open Sans Semibold" panose="020B0706030804020204" pitchFamily="34" charset="0"/>
              </a:rPr>
              <a:t>3. CHOIX DES OUTILS TECHNIQUES </a:t>
            </a:r>
            <a:endParaRPr lang="fr-F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42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>
            <a:extLst>
              <a:ext uri="{FF2B5EF4-FFF2-40B4-BE49-F238E27FC236}">
                <a16:creationId xmlns="" xmlns:a16="http://schemas.microsoft.com/office/drawing/2014/main" id="{A14E3AEB-4E02-4059-B537-26E5F31AD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35" y="1068550"/>
            <a:ext cx="9773453" cy="5357662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="" xmlns:a16="http://schemas.microsoft.com/office/drawing/2014/main" id="{140F0522-5BB9-4A1C-A57B-1CFF74BB7E35}"/>
              </a:ext>
            </a:extLst>
          </p:cNvPr>
          <p:cNvGrpSpPr/>
          <p:nvPr/>
        </p:nvGrpSpPr>
        <p:grpSpPr>
          <a:xfrm>
            <a:off x="-525215" y="114818"/>
            <a:ext cx="4885899" cy="1868602"/>
            <a:chOff x="-1296334" y="539774"/>
            <a:chExt cx="14443696" cy="5923902"/>
          </a:xfrm>
        </p:grpSpPr>
        <p:sp>
          <p:nvSpPr>
            <p:cNvPr id="8" name="Freeform 3">
              <a:extLst>
                <a:ext uri="{FF2B5EF4-FFF2-40B4-BE49-F238E27FC236}">
                  <a16:creationId xmlns="" xmlns:a16="http://schemas.microsoft.com/office/drawing/2014/main" id="{65BF0F00-A5DD-46FB-BC6C-9DFD44ECEAC4}"/>
                </a:ext>
              </a:extLst>
            </p:cNvPr>
            <p:cNvSpPr/>
            <p:nvPr/>
          </p:nvSpPr>
          <p:spPr>
            <a:xfrm>
              <a:off x="3933879" y="1607948"/>
              <a:ext cx="6000696" cy="4855728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940B63D1-CB2F-4FD1-B24E-83EF14CC652A}"/>
                </a:ext>
              </a:extLst>
            </p:cNvPr>
            <p:cNvSpPr/>
            <p:nvPr/>
          </p:nvSpPr>
          <p:spPr>
            <a:xfrm rot="3641993">
              <a:off x="5861330" y="-3783931"/>
              <a:ext cx="128368" cy="1444369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Freeform 5">
              <a:extLst>
                <a:ext uri="{FF2B5EF4-FFF2-40B4-BE49-F238E27FC236}">
                  <a16:creationId xmlns="" xmlns:a16="http://schemas.microsoft.com/office/drawing/2014/main" id="{A978D071-AAA9-4FCA-99D7-E781E02F41FE}"/>
                </a:ext>
              </a:extLst>
            </p:cNvPr>
            <p:cNvSpPr/>
            <p:nvPr/>
          </p:nvSpPr>
          <p:spPr>
            <a:xfrm rot="10800000">
              <a:off x="1075422" y="633157"/>
              <a:ext cx="6281738" cy="5083146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Freeform 6">
              <a:extLst>
                <a:ext uri="{FF2B5EF4-FFF2-40B4-BE49-F238E27FC236}">
                  <a16:creationId xmlns="" xmlns:a16="http://schemas.microsoft.com/office/drawing/2014/main" id="{F7FC3DF1-BC1F-4FA9-97CE-94DCDC42D127}"/>
                </a:ext>
              </a:extLst>
            </p:cNvPr>
            <p:cNvSpPr/>
            <p:nvPr/>
          </p:nvSpPr>
          <p:spPr>
            <a:xfrm rot="10800000">
              <a:off x="8924924" y="539774"/>
              <a:ext cx="1244943" cy="1007401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2" name="Google Shape;1729;p62"/>
          <p:cNvSpPr/>
          <p:nvPr/>
        </p:nvSpPr>
        <p:spPr>
          <a:xfrm>
            <a:off x="3642105" y="91335"/>
            <a:ext cx="3945809" cy="564071"/>
          </a:xfrm>
          <a:custGeom>
            <a:avLst/>
            <a:gdLst/>
            <a:ahLst/>
            <a:cxnLst/>
            <a:rect l="l" t="t" r="r" b="b"/>
            <a:pathLst>
              <a:path w="303" h="67" extrusionOk="0">
                <a:moveTo>
                  <a:pt x="303" y="33"/>
                </a:moveTo>
                <a:cubicBezTo>
                  <a:pt x="303" y="20"/>
                  <a:pt x="297" y="8"/>
                  <a:pt x="288" y="0"/>
                </a:cubicBezTo>
                <a:cubicBezTo>
                  <a:pt x="0" y="0"/>
                  <a:pt x="0" y="0"/>
                  <a:pt x="0" y="0"/>
                </a:cubicBezTo>
                <a:cubicBezTo>
                  <a:pt x="6" y="9"/>
                  <a:pt x="10" y="21"/>
                  <a:pt x="10" y="33"/>
                </a:cubicBezTo>
                <a:cubicBezTo>
                  <a:pt x="10" y="46"/>
                  <a:pt x="6" y="57"/>
                  <a:pt x="0" y="67"/>
                </a:cubicBezTo>
                <a:cubicBezTo>
                  <a:pt x="288" y="67"/>
                  <a:pt x="288" y="67"/>
                  <a:pt x="288" y="67"/>
                </a:cubicBezTo>
                <a:cubicBezTo>
                  <a:pt x="297" y="59"/>
                  <a:pt x="303" y="47"/>
                  <a:pt x="303" y="33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20;p14">
            <a:extLst>
              <a:ext uri="{FF2B5EF4-FFF2-40B4-BE49-F238E27FC236}">
                <a16:creationId xmlns="" xmlns:a16="http://schemas.microsoft.com/office/drawing/2014/main" id="{F38943CF-2563-472C-BE51-4C436EEE1C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9796" y="152225"/>
            <a:ext cx="3708117" cy="793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SzPts val="1400"/>
            </a:pPr>
            <a:r>
              <a:rPr lang="en-US" sz="1600" b="1" dirty="0">
                <a:solidFill>
                  <a:schemeClr val="bg1"/>
                </a:solidFill>
                <a:sym typeface="Open Sans Semibold" panose="020B0706030804020204" pitchFamily="34" charset="0"/>
              </a:rPr>
              <a:t>4. ORGANIGRAMME DES ACTEURS DE VENTES 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112587" y="6470024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ts val="1400"/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sym typeface="Open Sans Semibold" panose="020B0706030804020204" pitchFamily="34" charset="0"/>
              </a:rPr>
              <a:t>ACTEURS DE VENTES </a:t>
            </a:r>
            <a:endParaRPr lang="fr-FR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68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7">
            <a:extLst>
              <a:ext uri="{FF2B5EF4-FFF2-40B4-BE49-F238E27FC236}">
                <a16:creationId xmlns="" xmlns:a16="http://schemas.microsoft.com/office/drawing/2014/main" id="{6445156A-84D0-4D2F-B790-782D0C107B11}"/>
              </a:ext>
            </a:extLst>
          </p:cNvPr>
          <p:cNvGrpSpPr/>
          <p:nvPr/>
        </p:nvGrpSpPr>
        <p:grpSpPr>
          <a:xfrm>
            <a:off x="-525215" y="114818"/>
            <a:ext cx="4885899" cy="1868602"/>
            <a:chOff x="-1296334" y="539774"/>
            <a:chExt cx="14443696" cy="5923902"/>
          </a:xfrm>
        </p:grpSpPr>
        <p:sp>
          <p:nvSpPr>
            <p:cNvPr id="10" name="Freeform 3">
              <a:extLst>
                <a:ext uri="{FF2B5EF4-FFF2-40B4-BE49-F238E27FC236}">
                  <a16:creationId xmlns="" xmlns:a16="http://schemas.microsoft.com/office/drawing/2014/main" id="{B3015BB1-DAC8-4C22-BF25-9145B9DA4200}"/>
                </a:ext>
              </a:extLst>
            </p:cNvPr>
            <p:cNvSpPr/>
            <p:nvPr/>
          </p:nvSpPr>
          <p:spPr>
            <a:xfrm>
              <a:off x="3933879" y="1607948"/>
              <a:ext cx="6000696" cy="4855728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8CA9490F-0F6D-48EC-8870-094C156347FC}"/>
                </a:ext>
              </a:extLst>
            </p:cNvPr>
            <p:cNvSpPr/>
            <p:nvPr/>
          </p:nvSpPr>
          <p:spPr>
            <a:xfrm rot="3641993">
              <a:off x="5861330" y="-3783931"/>
              <a:ext cx="128368" cy="1444369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Freeform 5">
              <a:extLst>
                <a:ext uri="{FF2B5EF4-FFF2-40B4-BE49-F238E27FC236}">
                  <a16:creationId xmlns="" xmlns:a16="http://schemas.microsoft.com/office/drawing/2014/main" id="{9051BB23-7B22-461E-A241-BBD55A122297}"/>
                </a:ext>
              </a:extLst>
            </p:cNvPr>
            <p:cNvSpPr/>
            <p:nvPr/>
          </p:nvSpPr>
          <p:spPr>
            <a:xfrm rot="10800000">
              <a:off x="1075422" y="633157"/>
              <a:ext cx="6281738" cy="5083146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="" xmlns:a16="http://schemas.microsoft.com/office/drawing/2014/main" id="{EB863B5E-21C9-4412-8B89-5173CC490AEC}"/>
                </a:ext>
              </a:extLst>
            </p:cNvPr>
            <p:cNvSpPr/>
            <p:nvPr/>
          </p:nvSpPr>
          <p:spPr>
            <a:xfrm rot="10800000">
              <a:off x="8924924" y="539774"/>
              <a:ext cx="1244943" cy="1007401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4" name="Picture 1">
            <a:extLst>
              <a:ext uri="{FF2B5EF4-FFF2-40B4-BE49-F238E27FC236}">
                <a16:creationId xmlns="" xmlns:a16="http://schemas.microsoft.com/office/drawing/2014/main" id="{19C75511-72D4-475F-9430-7D31729E24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50438" y="754321"/>
            <a:ext cx="6903500" cy="5935983"/>
          </a:xfrm>
          <a:prstGeom prst="rect">
            <a:avLst/>
          </a:prstGeom>
        </p:spPr>
      </p:pic>
      <p:sp>
        <p:nvSpPr>
          <p:cNvPr id="15" name="Google Shape;1729;p62"/>
          <p:cNvSpPr/>
          <p:nvPr/>
        </p:nvSpPr>
        <p:spPr>
          <a:xfrm>
            <a:off x="3642105" y="91335"/>
            <a:ext cx="3945809" cy="564071"/>
          </a:xfrm>
          <a:custGeom>
            <a:avLst/>
            <a:gdLst/>
            <a:ahLst/>
            <a:cxnLst/>
            <a:rect l="l" t="t" r="r" b="b"/>
            <a:pathLst>
              <a:path w="303" h="67" extrusionOk="0">
                <a:moveTo>
                  <a:pt x="303" y="33"/>
                </a:moveTo>
                <a:cubicBezTo>
                  <a:pt x="303" y="20"/>
                  <a:pt x="297" y="8"/>
                  <a:pt x="288" y="0"/>
                </a:cubicBezTo>
                <a:cubicBezTo>
                  <a:pt x="0" y="0"/>
                  <a:pt x="0" y="0"/>
                  <a:pt x="0" y="0"/>
                </a:cubicBezTo>
                <a:cubicBezTo>
                  <a:pt x="6" y="9"/>
                  <a:pt x="10" y="21"/>
                  <a:pt x="10" y="33"/>
                </a:cubicBezTo>
                <a:cubicBezTo>
                  <a:pt x="10" y="46"/>
                  <a:pt x="6" y="57"/>
                  <a:pt x="0" y="67"/>
                </a:cubicBezTo>
                <a:cubicBezTo>
                  <a:pt x="288" y="67"/>
                  <a:pt x="288" y="67"/>
                  <a:pt x="288" y="67"/>
                </a:cubicBezTo>
                <a:cubicBezTo>
                  <a:pt x="297" y="59"/>
                  <a:pt x="303" y="47"/>
                  <a:pt x="303" y="33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20;p14">
            <a:extLst>
              <a:ext uri="{FF2B5EF4-FFF2-40B4-BE49-F238E27FC236}">
                <a16:creationId xmlns="" xmlns:a16="http://schemas.microsoft.com/office/drawing/2014/main" id="{B1B984E9-EC2A-4C13-9AFA-03AEF76BB5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3356" y="196580"/>
            <a:ext cx="3275229" cy="793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SzPts val="1400"/>
            </a:pPr>
            <a:r>
              <a:rPr lang="en-US" sz="1600" b="1" dirty="0">
                <a:solidFill>
                  <a:schemeClr val="bg1"/>
                </a:solidFill>
                <a:sym typeface="Open Sans Semibold" panose="020B0706030804020204" pitchFamily="34" charset="0"/>
              </a:rPr>
              <a:t>5. DATAMART “CONFORMITY”</a:t>
            </a:r>
            <a:endParaRPr lang="fr-F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6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>
            <a:extLst>
              <a:ext uri="{FF2B5EF4-FFF2-40B4-BE49-F238E27FC236}">
                <a16:creationId xmlns="" xmlns:a16="http://schemas.microsoft.com/office/drawing/2014/main" id="{D027B15F-CAF9-4EB6-81AB-F7628CAFD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58" y="810974"/>
            <a:ext cx="11086721" cy="5649191"/>
          </a:xfrm>
          <a:prstGeom prst="rect">
            <a:avLst/>
          </a:prstGeom>
        </p:spPr>
      </p:pic>
      <p:grpSp>
        <p:nvGrpSpPr>
          <p:cNvPr id="5" name="Group 7">
            <a:extLst>
              <a:ext uri="{FF2B5EF4-FFF2-40B4-BE49-F238E27FC236}">
                <a16:creationId xmlns="" xmlns:a16="http://schemas.microsoft.com/office/drawing/2014/main" id="{5364C410-7DF9-41A0-B30B-849741BE0027}"/>
              </a:ext>
            </a:extLst>
          </p:cNvPr>
          <p:cNvGrpSpPr/>
          <p:nvPr/>
        </p:nvGrpSpPr>
        <p:grpSpPr>
          <a:xfrm rot="20535605">
            <a:off x="9756741" y="5558750"/>
            <a:ext cx="2579155" cy="1165182"/>
            <a:chOff x="-1296334" y="372836"/>
            <a:chExt cx="14443696" cy="5343467"/>
          </a:xfrm>
        </p:grpSpPr>
        <p:sp>
          <p:nvSpPr>
            <p:cNvPr id="6" name="Freeform 3">
              <a:extLst>
                <a:ext uri="{FF2B5EF4-FFF2-40B4-BE49-F238E27FC236}">
                  <a16:creationId xmlns="" xmlns:a16="http://schemas.microsoft.com/office/drawing/2014/main" id="{DD94A5DC-2F4A-41D3-B996-BF2BD66FD44C}"/>
                </a:ext>
              </a:extLst>
            </p:cNvPr>
            <p:cNvSpPr/>
            <p:nvPr/>
          </p:nvSpPr>
          <p:spPr>
            <a:xfrm>
              <a:off x="6036080" y="372836"/>
              <a:ext cx="6000696" cy="4855727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5C02BF4E-0138-40B6-AE4A-81E2AB6C5F2F}"/>
                </a:ext>
              </a:extLst>
            </p:cNvPr>
            <p:cNvSpPr/>
            <p:nvPr/>
          </p:nvSpPr>
          <p:spPr>
            <a:xfrm rot="3641993">
              <a:off x="5861330" y="-3783931"/>
              <a:ext cx="128368" cy="1444369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Freeform 5">
              <a:extLst>
                <a:ext uri="{FF2B5EF4-FFF2-40B4-BE49-F238E27FC236}">
                  <a16:creationId xmlns="" xmlns:a16="http://schemas.microsoft.com/office/drawing/2014/main" id="{D603AD27-6780-4639-8E37-F0045657D1A2}"/>
                </a:ext>
              </a:extLst>
            </p:cNvPr>
            <p:cNvSpPr/>
            <p:nvPr/>
          </p:nvSpPr>
          <p:spPr>
            <a:xfrm rot="10638152">
              <a:off x="1075423" y="633156"/>
              <a:ext cx="6281739" cy="5083147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Freeform 6">
              <a:extLst>
                <a:ext uri="{FF2B5EF4-FFF2-40B4-BE49-F238E27FC236}">
                  <a16:creationId xmlns="" xmlns:a16="http://schemas.microsoft.com/office/drawing/2014/main" id="{31E9999A-2CD7-4081-A5FE-532251633B50}"/>
                </a:ext>
              </a:extLst>
            </p:cNvPr>
            <p:cNvSpPr/>
            <p:nvPr/>
          </p:nvSpPr>
          <p:spPr>
            <a:xfrm rot="10800000">
              <a:off x="8924924" y="539774"/>
              <a:ext cx="1244943" cy="1007401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2" name="Google Shape;1729;p62"/>
          <p:cNvSpPr/>
          <p:nvPr/>
        </p:nvSpPr>
        <p:spPr>
          <a:xfrm>
            <a:off x="392468" y="123596"/>
            <a:ext cx="3945809" cy="564071"/>
          </a:xfrm>
          <a:custGeom>
            <a:avLst/>
            <a:gdLst/>
            <a:ahLst/>
            <a:cxnLst/>
            <a:rect l="l" t="t" r="r" b="b"/>
            <a:pathLst>
              <a:path w="303" h="67" extrusionOk="0">
                <a:moveTo>
                  <a:pt x="303" y="33"/>
                </a:moveTo>
                <a:cubicBezTo>
                  <a:pt x="303" y="20"/>
                  <a:pt x="297" y="8"/>
                  <a:pt x="288" y="0"/>
                </a:cubicBezTo>
                <a:cubicBezTo>
                  <a:pt x="0" y="0"/>
                  <a:pt x="0" y="0"/>
                  <a:pt x="0" y="0"/>
                </a:cubicBezTo>
                <a:cubicBezTo>
                  <a:pt x="6" y="9"/>
                  <a:pt x="10" y="21"/>
                  <a:pt x="10" y="33"/>
                </a:cubicBezTo>
                <a:cubicBezTo>
                  <a:pt x="10" y="46"/>
                  <a:pt x="6" y="57"/>
                  <a:pt x="0" y="67"/>
                </a:cubicBezTo>
                <a:cubicBezTo>
                  <a:pt x="288" y="67"/>
                  <a:pt x="288" y="67"/>
                  <a:pt x="288" y="67"/>
                </a:cubicBezTo>
                <a:cubicBezTo>
                  <a:pt x="297" y="59"/>
                  <a:pt x="303" y="47"/>
                  <a:pt x="303" y="33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20;p14">
            <a:extLst>
              <a:ext uri="{FF2B5EF4-FFF2-40B4-BE49-F238E27FC236}">
                <a16:creationId xmlns="" xmlns:a16="http://schemas.microsoft.com/office/drawing/2014/main" id="{DA72D977-E777-4F9B-9D22-4C77E1058F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067" y="246903"/>
            <a:ext cx="2477032" cy="531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SzPts val="1400"/>
            </a:pPr>
            <a:r>
              <a:rPr lang="en-US" sz="1600" b="1" dirty="0">
                <a:solidFill>
                  <a:schemeClr val="bg1"/>
                </a:solidFill>
                <a:sym typeface="Open Sans Semibold" panose="020B0706030804020204" pitchFamily="34" charset="0"/>
              </a:rPr>
              <a:t>6. TABLEAUX DE BORD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38277" y="6460165"/>
            <a:ext cx="3368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Tableau de bord </a:t>
            </a:r>
            <a:r>
              <a:rPr lang="fr-FR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 Score </a:t>
            </a:r>
            <a:r>
              <a:rPr lang="fr-FR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  <a:r>
              <a:rPr lang="fr-FR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406081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">
            <a:extLst>
              <a:ext uri="{FF2B5EF4-FFF2-40B4-BE49-F238E27FC236}">
                <a16:creationId xmlns="" xmlns:a16="http://schemas.microsoft.com/office/drawing/2014/main" id="{C15F4451-DD87-48A8-98F0-B99FC2B34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40" y="844657"/>
            <a:ext cx="10708006" cy="5461304"/>
          </a:xfrm>
          <a:prstGeom prst="rect">
            <a:avLst/>
          </a:prstGeom>
        </p:spPr>
      </p:pic>
      <p:grpSp>
        <p:nvGrpSpPr>
          <p:cNvPr id="5" name="Group 7">
            <a:extLst>
              <a:ext uri="{FF2B5EF4-FFF2-40B4-BE49-F238E27FC236}">
                <a16:creationId xmlns="" xmlns:a16="http://schemas.microsoft.com/office/drawing/2014/main" id="{5364C410-7DF9-41A0-B30B-849741BE0027}"/>
              </a:ext>
            </a:extLst>
          </p:cNvPr>
          <p:cNvGrpSpPr/>
          <p:nvPr/>
        </p:nvGrpSpPr>
        <p:grpSpPr>
          <a:xfrm rot="20535605">
            <a:off x="8098280" y="5098564"/>
            <a:ext cx="4885899" cy="1685513"/>
            <a:chOff x="-1296334" y="372836"/>
            <a:chExt cx="14443696" cy="5343467"/>
          </a:xfrm>
        </p:grpSpPr>
        <p:sp>
          <p:nvSpPr>
            <p:cNvPr id="6" name="Freeform 3">
              <a:extLst>
                <a:ext uri="{FF2B5EF4-FFF2-40B4-BE49-F238E27FC236}">
                  <a16:creationId xmlns="" xmlns:a16="http://schemas.microsoft.com/office/drawing/2014/main" id="{DD94A5DC-2F4A-41D3-B996-BF2BD66FD44C}"/>
                </a:ext>
              </a:extLst>
            </p:cNvPr>
            <p:cNvSpPr/>
            <p:nvPr/>
          </p:nvSpPr>
          <p:spPr>
            <a:xfrm>
              <a:off x="6036080" y="372836"/>
              <a:ext cx="6000696" cy="4855727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5C02BF4E-0138-40B6-AE4A-81E2AB6C5F2F}"/>
                </a:ext>
              </a:extLst>
            </p:cNvPr>
            <p:cNvSpPr/>
            <p:nvPr/>
          </p:nvSpPr>
          <p:spPr>
            <a:xfrm rot="3641993">
              <a:off x="5861330" y="-3783931"/>
              <a:ext cx="128368" cy="1444369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Freeform 5">
              <a:extLst>
                <a:ext uri="{FF2B5EF4-FFF2-40B4-BE49-F238E27FC236}">
                  <a16:creationId xmlns="" xmlns:a16="http://schemas.microsoft.com/office/drawing/2014/main" id="{D603AD27-6780-4639-8E37-F0045657D1A2}"/>
                </a:ext>
              </a:extLst>
            </p:cNvPr>
            <p:cNvSpPr/>
            <p:nvPr/>
          </p:nvSpPr>
          <p:spPr>
            <a:xfrm rot="10638152">
              <a:off x="1075423" y="633156"/>
              <a:ext cx="6281739" cy="5083147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Freeform 6">
              <a:extLst>
                <a:ext uri="{FF2B5EF4-FFF2-40B4-BE49-F238E27FC236}">
                  <a16:creationId xmlns="" xmlns:a16="http://schemas.microsoft.com/office/drawing/2014/main" id="{31E9999A-2CD7-4081-A5FE-532251633B50}"/>
                </a:ext>
              </a:extLst>
            </p:cNvPr>
            <p:cNvSpPr/>
            <p:nvPr/>
          </p:nvSpPr>
          <p:spPr>
            <a:xfrm rot="10800000">
              <a:off x="8924924" y="539774"/>
              <a:ext cx="1244943" cy="1007401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2" name="Google Shape;1729;p62"/>
          <p:cNvSpPr/>
          <p:nvPr/>
        </p:nvSpPr>
        <p:spPr>
          <a:xfrm>
            <a:off x="72712" y="66792"/>
            <a:ext cx="3945809" cy="564071"/>
          </a:xfrm>
          <a:custGeom>
            <a:avLst/>
            <a:gdLst/>
            <a:ahLst/>
            <a:cxnLst/>
            <a:rect l="l" t="t" r="r" b="b"/>
            <a:pathLst>
              <a:path w="303" h="67" extrusionOk="0">
                <a:moveTo>
                  <a:pt x="303" y="33"/>
                </a:moveTo>
                <a:cubicBezTo>
                  <a:pt x="303" y="20"/>
                  <a:pt x="297" y="8"/>
                  <a:pt x="288" y="0"/>
                </a:cubicBezTo>
                <a:cubicBezTo>
                  <a:pt x="0" y="0"/>
                  <a:pt x="0" y="0"/>
                  <a:pt x="0" y="0"/>
                </a:cubicBezTo>
                <a:cubicBezTo>
                  <a:pt x="6" y="9"/>
                  <a:pt x="10" y="21"/>
                  <a:pt x="10" y="33"/>
                </a:cubicBezTo>
                <a:cubicBezTo>
                  <a:pt x="10" y="46"/>
                  <a:pt x="6" y="57"/>
                  <a:pt x="0" y="67"/>
                </a:cubicBezTo>
                <a:cubicBezTo>
                  <a:pt x="288" y="67"/>
                  <a:pt x="288" y="67"/>
                  <a:pt x="288" y="67"/>
                </a:cubicBezTo>
                <a:cubicBezTo>
                  <a:pt x="297" y="59"/>
                  <a:pt x="303" y="47"/>
                  <a:pt x="303" y="33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20;p14">
            <a:extLst>
              <a:ext uri="{FF2B5EF4-FFF2-40B4-BE49-F238E27FC236}">
                <a16:creationId xmlns="" xmlns:a16="http://schemas.microsoft.com/office/drawing/2014/main" id="{DA72D977-E777-4F9B-9D22-4C77E1058F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311" y="190099"/>
            <a:ext cx="2477032" cy="531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SzPts val="1400"/>
            </a:pPr>
            <a:r>
              <a:rPr lang="en-US" sz="1600" b="1" dirty="0">
                <a:solidFill>
                  <a:schemeClr val="bg1"/>
                </a:solidFill>
                <a:sym typeface="Open Sans Semibold" panose="020B0706030804020204" pitchFamily="34" charset="0"/>
              </a:rPr>
              <a:t>6. TABLEAUX DE BORD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72450" y="6335089"/>
            <a:ext cx="4540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Tableau de bord « Total score Par Usine » </a:t>
            </a:r>
          </a:p>
        </p:txBody>
      </p:sp>
    </p:spTree>
    <p:extLst>
      <p:ext uri="{BB962C8B-B14F-4D97-AF65-F5344CB8AC3E}">
        <p14:creationId xmlns:p14="http://schemas.microsoft.com/office/powerpoint/2010/main" val="33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="" xmlns:a16="http://schemas.microsoft.com/office/drawing/2014/main" id="{930B087C-373A-4F3D-AC81-FA5D5AF03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731520"/>
            <a:ext cx="11142829" cy="5234277"/>
          </a:xfrm>
          <a:prstGeom prst="rect">
            <a:avLst/>
          </a:prstGeom>
        </p:spPr>
      </p:pic>
      <p:grpSp>
        <p:nvGrpSpPr>
          <p:cNvPr id="5" name="Group 7">
            <a:extLst>
              <a:ext uri="{FF2B5EF4-FFF2-40B4-BE49-F238E27FC236}">
                <a16:creationId xmlns="" xmlns:a16="http://schemas.microsoft.com/office/drawing/2014/main" id="{5364C410-7DF9-41A0-B30B-849741BE0027}"/>
              </a:ext>
            </a:extLst>
          </p:cNvPr>
          <p:cNvGrpSpPr/>
          <p:nvPr/>
        </p:nvGrpSpPr>
        <p:grpSpPr>
          <a:xfrm rot="20535605">
            <a:off x="8098280" y="5098564"/>
            <a:ext cx="4885899" cy="1685513"/>
            <a:chOff x="-1296334" y="372836"/>
            <a:chExt cx="14443696" cy="5343467"/>
          </a:xfrm>
        </p:grpSpPr>
        <p:sp>
          <p:nvSpPr>
            <p:cNvPr id="6" name="Freeform 3">
              <a:extLst>
                <a:ext uri="{FF2B5EF4-FFF2-40B4-BE49-F238E27FC236}">
                  <a16:creationId xmlns="" xmlns:a16="http://schemas.microsoft.com/office/drawing/2014/main" id="{DD94A5DC-2F4A-41D3-B996-BF2BD66FD44C}"/>
                </a:ext>
              </a:extLst>
            </p:cNvPr>
            <p:cNvSpPr/>
            <p:nvPr/>
          </p:nvSpPr>
          <p:spPr>
            <a:xfrm>
              <a:off x="6036080" y="372836"/>
              <a:ext cx="6000696" cy="4855727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5C02BF4E-0138-40B6-AE4A-81E2AB6C5F2F}"/>
                </a:ext>
              </a:extLst>
            </p:cNvPr>
            <p:cNvSpPr/>
            <p:nvPr/>
          </p:nvSpPr>
          <p:spPr>
            <a:xfrm rot="3641993">
              <a:off x="5861330" y="-3783931"/>
              <a:ext cx="128368" cy="1444369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Freeform 5">
              <a:extLst>
                <a:ext uri="{FF2B5EF4-FFF2-40B4-BE49-F238E27FC236}">
                  <a16:creationId xmlns="" xmlns:a16="http://schemas.microsoft.com/office/drawing/2014/main" id="{D603AD27-6780-4639-8E37-F0045657D1A2}"/>
                </a:ext>
              </a:extLst>
            </p:cNvPr>
            <p:cNvSpPr/>
            <p:nvPr/>
          </p:nvSpPr>
          <p:spPr>
            <a:xfrm rot="10638152">
              <a:off x="1075423" y="633156"/>
              <a:ext cx="6281739" cy="5083147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Freeform 6">
              <a:extLst>
                <a:ext uri="{FF2B5EF4-FFF2-40B4-BE49-F238E27FC236}">
                  <a16:creationId xmlns="" xmlns:a16="http://schemas.microsoft.com/office/drawing/2014/main" id="{31E9999A-2CD7-4081-A5FE-532251633B50}"/>
                </a:ext>
              </a:extLst>
            </p:cNvPr>
            <p:cNvSpPr/>
            <p:nvPr/>
          </p:nvSpPr>
          <p:spPr>
            <a:xfrm rot="10800000">
              <a:off x="8924924" y="539774"/>
              <a:ext cx="1244943" cy="1007401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3" name="Google Shape;1729;p62"/>
          <p:cNvSpPr/>
          <p:nvPr/>
        </p:nvSpPr>
        <p:spPr>
          <a:xfrm>
            <a:off x="181452" y="132998"/>
            <a:ext cx="3945809" cy="564071"/>
          </a:xfrm>
          <a:custGeom>
            <a:avLst/>
            <a:gdLst/>
            <a:ahLst/>
            <a:cxnLst/>
            <a:rect l="l" t="t" r="r" b="b"/>
            <a:pathLst>
              <a:path w="303" h="67" extrusionOk="0">
                <a:moveTo>
                  <a:pt x="303" y="33"/>
                </a:moveTo>
                <a:cubicBezTo>
                  <a:pt x="303" y="20"/>
                  <a:pt x="297" y="8"/>
                  <a:pt x="288" y="0"/>
                </a:cubicBezTo>
                <a:cubicBezTo>
                  <a:pt x="0" y="0"/>
                  <a:pt x="0" y="0"/>
                  <a:pt x="0" y="0"/>
                </a:cubicBezTo>
                <a:cubicBezTo>
                  <a:pt x="6" y="9"/>
                  <a:pt x="10" y="21"/>
                  <a:pt x="10" y="33"/>
                </a:cubicBezTo>
                <a:cubicBezTo>
                  <a:pt x="10" y="46"/>
                  <a:pt x="6" y="57"/>
                  <a:pt x="0" y="67"/>
                </a:cubicBezTo>
                <a:cubicBezTo>
                  <a:pt x="288" y="67"/>
                  <a:pt x="288" y="67"/>
                  <a:pt x="288" y="67"/>
                </a:cubicBezTo>
                <a:cubicBezTo>
                  <a:pt x="297" y="59"/>
                  <a:pt x="303" y="47"/>
                  <a:pt x="303" y="33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20;p14">
            <a:extLst>
              <a:ext uri="{FF2B5EF4-FFF2-40B4-BE49-F238E27FC236}">
                <a16:creationId xmlns="" xmlns:a16="http://schemas.microsoft.com/office/drawing/2014/main" id="{DA72D977-E777-4F9B-9D22-4C77E1058F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678" y="210331"/>
            <a:ext cx="2477032" cy="531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SzPts val="1400"/>
            </a:pPr>
            <a:r>
              <a:rPr lang="en-US" sz="1600" b="1" dirty="0">
                <a:solidFill>
                  <a:schemeClr val="bg1"/>
                </a:solidFill>
                <a:sym typeface="Open Sans Semibold" panose="020B0706030804020204" pitchFamily="34" charset="0"/>
              </a:rPr>
              <a:t>6. TABLEAUX DE BORD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24836" y="6000248"/>
            <a:ext cx="3392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 </a:t>
            </a:r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Tableau de bord «Score frigo »</a:t>
            </a:r>
          </a:p>
        </p:txBody>
      </p:sp>
    </p:spTree>
    <p:extLst>
      <p:ext uri="{BB962C8B-B14F-4D97-AF65-F5344CB8AC3E}">
        <p14:creationId xmlns:p14="http://schemas.microsoft.com/office/powerpoint/2010/main" val="427881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>
            <a:extLst>
              <a:ext uri="{FF2B5EF4-FFF2-40B4-BE49-F238E27FC236}">
                <a16:creationId xmlns="" xmlns:a16="http://schemas.microsoft.com/office/drawing/2014/main" id="{16C460CA-943A-4B1E-A098-A9BB4B074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21" y="271926"/>
            <a:ext cx="11578467" cy="5619198"/>
          </a:xfrm>
          <a:prstGeom prst="rect">
            <a:avLst/>
          </a:prstGeom>
        </p:spPr>
      </p:pic>
      <p:grpSp>
        <p:nvGrpSpPr>
          <p:cNvPr id="5" name="Group 7">
            <a:extLst>
              <a:ext uri="{FF2B5EF4-FFF2-40B4-BE49-F238E27FC236}">
                <a16:creationId xmlns="" xmlns:a16="http://schemas.microsoft.com/office/drawing/2014/main" id="{5364C410-7DF9-41A0-B30B-849741BE0027}"/>
              </a:ext>
            </a:extLst>
          </p:cNvPr>
          <p:cNvGrpSpPr/>
          <p:nvPr/>
        </p:nvGrpSpPr>
        <p:grpSpPr>
          <a:xfrm rot="20535605">
            <a:off x="8098280" y="5098564"/>
            <a:ext cx="4885899" cy="1685513"/>
            <a:chOff x="-1296334" y="372836"/>
            <a:chExt cx="14443696" cy="5343467"/>
          </a:xfrm>
        </p:grpSpPr>
        <p:sp>
          <p:nvSpPr>
            <p:cNvPr id="6" name="Freeform 3">
              <a:extLst>
                <a:ext uri="{FF2B5EF4-FFF2-40B4-BE49-F238E27FC236}">
                  <a16:creationId xmlns="" xmlns:a16="http://schemas.microsoft.com/office/drawing/2014/main" id="{DD94A5DC-2F4A-41D3-B996-BF2BD66FD44C}"/>
                </a:ext>
              </a:extLst>
            </p:cNvPr>
            <p:cNvSpPr/>
            <p:nvPr/>
          </p:nvSpPr>
          <p:spPr>
            <a:xfrm>
              <a:off x="6036080" y="372836"/>
              <a:ext cx="6000696" cy="4855727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5C02BF4E-0138-40B6-AE4A-81E2AB6C5F2F}"/>
                </a:ext>
              </a:extLst>
            </p:cNvPr>
            <p:cNvSpPr/>
            <p:nvPr/>
          </p:nvSpPr>
          <p:spPr>
            <a:xfrm rot="3641993">
              <a:off x="5861330" y="-3783931"/>
              <a:ext cx="128368" cy="1444369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Freeform 5">
              <a:extLst>
                <a:ext uri="{FF2B5EF4-FFF2-40B4-BE49-F238E27FC236}">
                  <a16:creationId xmlns="" xmlns:a16="http://schemas.microsoft.com/office/drawing/2014/main" id="{D603AD27-6780-4639-8E37-F0045657D1A2}"/>
                </a:ext>
              </a:extLst>
            </p:cNvPr>
            <p:cNvSpPr/>
            <p:nvPr/>
          </p:nvSpPr>
          <p:spPr>
            <a:xfrm rot="10638152">
              <a:off x="1075423" y="633156"/>
              <a:ext cx="6281739" cy="5083147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Freeform 6">
              <a:extLst>
                <a:ext uri="{FF2B5EF4-FFF2-40B4-BE49-F238E27FC236}">
                  <a16:creationId xmlns="" xmlns:a16="http://schemas.microsoft.com/office/drawing/2014/main" id="{31E9999A-2CD7-4081-A5FE-532251633B50}"/>
                </a:ext>
              </a:extLst>
            </p:cNvPr>
            <p:cNvSpPr/>
            <p:nvPr/>
          </p:nvSpPr>
          <p:spPr>
            <a:xfrm rot="10800000">
              <a:off x="8924924" y="539774"/>
              <a:ext cx="1244943" cy="1007401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3" name="Google Shape;1729;p62"/>
          <p:cNvSpPr/>
          <p:nvPr/>
        </p:nvSpPr>
        <p:spPr>
          <a:xfrm>
            <a:off x="186321" y="123596"/>
            <a:ext cx="3945809" cy="564071"/>
          </a:xfrm>
          <a:custGeom>
            <a:avLst/>
            <a:gdLst/>
            <a:ahLst/>
            <a:cxnLst/>
            <a:rect l="l" t="t" r="r" b="b"/>
            <a:pathLst>
              <a:path w="303" h="67" extrusionOk="0">
                <a:moveTo>
                  <a:pt x="303" y="33"/>
                </a:moveTo>
                <a:cubicBezTo>
                  <a:pt x="303" y="20"/>
                  <a:pt x="297" y="8"/>
                  <a:pt x="288" y="0"/>
                </a:cubicBezTo>
                <a:cubicBezTo>
                  <a:pt x="0" y="0"/>
                  <a:pt x="0" y="0"/>
                  <a:pt x="0" y="0"/>
                </a:cubicBezTo>
                <a:cubicBezTo>
                  <a:pt x="6" y="9"/>
                  <a:pt x="10" y="21"/>
                  <a:pt x="10" y="33"/>
                </a:cubicBezTo>
                <a:cubicBezTo>
                  <a:pt x="10" y="46"/>
                  <a:pt x="6" y="57"/>
                  <a:pt x="0" y="67"/>
                </a:cubicBezTo>
                <a:cubicBezTo>
                  <a:pt x="288" y="67"/>
                  <a:pt x="288" y="67"/>
                  <a:pt x="288" y="67"/>
                </a:cubicBezTo>
                <a:cubicBezTo>
                  <a:pt x="297" y="59"/>
                  <a:pt x="303" y="47"/>
                  <a:pt x="303" y="33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20;p14">
            <a:extLst>
              <a:ext uri="{FF2B5EF4-FFF2-40B4-BE49-F238E27FC236}">
                <a16:creationId xmlns="" xmlns:a16="http://schemas.microsoft.com/office/drawing/2014/main" id="{DA72D977-E777-4F9B-9D22-4C77E1058F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920" y="246903"/>
            <a:ext cx="2477032" cy="531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SzPts val="1400"/>
            </a:pPr>
            <a:r>
              <a:rPr lang="en-US" sz="1600" b="1" dirty="0">
                <a:solidFill>
                  <a:schemeClr val="bg1"/>
                </a:solidFill>
                <a:sym typeface="Open Sans Semibold" panose="020B0706030804020204" pitchFamily="34" charset="0"/>
              </a:rPr>
              <a:t>6. TABLEAUX DE BORD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79369" y="5971929"/>
            <a:ext cx="3597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 </a:t>
            </a:r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Tableau de bord « Alerte Score »</a:t>
            </a:r>
          </a:p>
        </p:txBody>
      </p:sp>
    </p:spTree>
    <p:extLst>
      <p:ext uri="{BB962C8B-B14F-4D97-AF65-F5344CB8AC3E}">
        <p14:creationId xmlns:p14="http://schemas.microsoft.com/office/powerpoint/2010/main" val="386192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87142" y="303181"/>
            <a:ext cx="8798944" cy="6178366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200"/>
          </a:p>
        </p:txBody>
      </p:sp>
      <p:grpSp>
        <p:nvGrpSpPr>
          <p:cNvPr id="20" name="Group 19"/>
          <p:cNvGrpSpPr/>
          <p:nvPr/>
        </p:nvGrpSpPr>
        <p:grpSpPr>
          <a:xfrm>
            <a:off x="65988" y="198831"/>
            <a:ext cx="865548" cy="354994"/>
            <a:chOff x="-1296334" y="539774"/>
            <a:chExt cx="14443696" cy="5923902"/>
          </a:xfrm>
        </p:grpSpPr>
        <p:sp>
          <p:nvSpPr>
            <p:cNvPr id="21" name="Freeform 20"/>
            <p:cNvSpPr/>
            <p:nvPr/>
          </p:nvSpPr>
          <p:spPr>
            <a:xfrm>
              <a:off x="3933879" y="1607948"/>
              <a:ext cx="6000696" cy="4855728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/>
            <p:cNvSpPr/>
            <p:nvPr/>
          </p:nvSpPr>
          <p:spPr>
            <a:xfrm rot="3641993">
              <a:off x="5861330" y="-3783931"/>
              <a:ext cx="128368" cy="1444369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" name="Freeform 22"/>
            <p:cNvSpPr/>
            <p:nvPr/>
          </p:nvSpPr>
          <p:spPr>
            <a:xfrm rot="10800000">
              <a:off x="1075422" y="633157"/>
              <a:ext cx="6281738" cy="5083146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4" name="Freeform 23"/>
            <p:cNvSpPr/>
            <p:nvPr/>
          </p:nvSpPr>
          <p:spPr>
            <a:xfrm rot="10800000">
              <a:off x="8924924" y="539774"/>
              <a:ext cx="1244943" cy="1007401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9" name="Google Shape;120;p14"/>
          <p:cNvSpPr txBox="1">
            <a:spLocks noChangeArrowheads="1"/>
          </p:cNvSpPr>
          <p:nvPr/>
        </p:nvSpPr>
        <p:spPr bwMode="auto">
          <a:xfrm>
            <a:off x="5159781" y="3463954"/>
            <a:ext cx="2637539" cy="793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SzPts val="1400"/>
            </a:pPr>
            <a:r>
              <a:rPr lang="en-US" sz="1600" b="1" dirty="0" smtClean="0">
                <a:solidFill>
                  <a:srgbClr val="0070C0"/>
                </a:solidFill>
                <a:sym typeface="Open Sans Semibold" panose="020B0706030804020204" pitchFamily="34" charset="0"/>
              </a:rPr>
              <a:t> </a:t>
            </a:r>
            <a:r>
              <a:rPr lang="en-US" sz="1600" b="1" dirty="0">
                <a:solidFill>
                  <a:srgbClr val="002060"/>
                </a:solidFill>
                <a:latin typeface="Comic Sans MS" panose="030F0702030302020204" pitchFamily="66" charset="0"/>
                <a:sym typeface="Open Sans Semibold" panose="020B0706030804020204" pitchFamily="34" charset="0"/>
              </a:rPr>
              <a:t>2 . ETL</a:t>
            </a:r>
          </a:p>
          <a:p>
            <a:pPr>
              <a:buSzPts val="1400"/>
            </a:pPr>
            <a:endParaRPr lang="fr-FR" sz="1600" dirty="0">
              <a:solidFill>
                <a:srgbClr val="0070C0"/>
              </a:solidFill>
            </a:endParaRPr>
          </a:p>
        </p:txBody>
      </p:sp>
      <p:sp>
        <p:nvSpPr>
          <p:cNvPr id="30" name="Google Shape;121;p14"/>
          <p:cNvSpPr txBox="1">
            <a:spLocks noChangeArrowheads="1"/>
          </p:cNvSpPr>
          <p:nvPr/>
        </p:nvSpPr>
        <p:spPr bwMode="auto">
          <a:xfrm>
            <a:off x="5175604" y="2295291"/>
            <a:ext cx="3690940" cy="449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SzPts val="1400"/>
            </a:pPr>
            <a:r>
              <a:rPr lang="en-US" sz="1600" b="1" dirty="0">
                <a:solidFill>
                  <a:srgbClr val="0070C0"/>
                </a:solidFill>
                <a:sym typeface="Open Sans Semibold" panose="020B0706030804020204" pitchFamily="34" charset="0"/>
              </a:rPr>
              <a:t> </a:t>
            </a:r>
            <a:r>
              <a:rPr lang="en-US" sz="1600" b="1" dirty="0">
                <a:solidFill>
                  <a:srgbClr val="002060"/>
                </a:solidFill>
                <a:latin typeface="Comic Sans MS" panose="030F0702030302020204" pitchFamily="66" charset="0"/>
                <a:sym typeface="Open Sans Semibold" panose="020B0706030804020204" pitchFamily="34" charset="0"/>
              </a:rPr>
              <a:t>1 . Préparation de l’environnement</a:t>
            </a:r>
          </a:p>
        </p:txBody>
      </p:sp>
      <p:sp>
        <p:nvSpPr>
          <p:cNvPr id="31" name="Google Shape;126;p14"/>
          <p:cNvSpPr txBox="1">
            <a:spLocks noChangeArrowheads="1"/>
          </p:cNvSpPr>
          <p:nvPr/>
        </p:nvSpPr>
        <p:spPr bwMode="auto">
          <a:xfrm>
            <a:off x="5023205" y="2108310"/>
            <a:ext cx="38100" cy="636588"/>
          </a:xfrm>
          <a:prstGeom prst="rect">
            <a:avLst/>
          </a:prstGeom>
          <a:solidFill>
            <a:schemeClr val="bg1"/>
          </a:solidFill>
          <a:ln w="28575">
            <a:solidFill>
              <a:srgbClr val="F61212"/>
            </a:solidFill>
          </a:ln>
        </p:spPr>
        <p:txBody>
          <a:bodyPr lIns="91425" tIns="45700" rIns="91425" bIns="4570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sz="2000">
              <a:solidFill>
                <a:srgbClr val="0070C0"/>
              </a:solidFill>
              <a:sym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07" b="8769"/>
          <a:stretch/>
        </p:blipFill>
        <p:spPr>
          <a:xfrm>
            <a:off x="1087449" y="95392"/>
            <a:ext cx="3291409" cy="65823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 3"/>
          <p:cNvSpPr/>
          <p:nvPr/>
        </p:nvSpPr>
        <p:spPr>
          <a:xfrm>
            <a:off x="4588253" y="731177"/>
            <a:ext cx="6660325" cy="76944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/>
            <a:r>
              <a:rPr lang="fr-FR" sz="4400" dirty="0" smtClean="0">
                <a:solidFill>
                  <a:srgbClr val="FF0000"/>
                </a:solidFill>
                <a:latin typeface="Garamond" panose="02020404030301010803" pitchFamily="18" charset="0"/>
              </a:rPr>
              <a:t>Release 2 :Machine Learning </a:t>
            </a:r>
            <a:endParaRPr lang="fr-FR" sz="4400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  <p:sp>
        <p:nvSpPr>
          <p:cNvPr id="17" name="Google Shape;126;p14">
            <a:extLst>
              <a:ext uri="{FF2B5EF4-FFF2-40B4-BE49-F238E27FC236}">
                <a16:creationId xmlns="" xmlns:a16="http://schemas.microsoft.com/office/drawing/2014/main" id="{83B77CC1-AE4D-48F4-B947-B4B56A29FD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3205" y="3284279"/>
            <a:ext cx="38100" cy="636588"/>
          </a:xfrm>
          <a:prstGeom prst="rect">
            <a:avLst/>
          </a:prstGeom>
          <a:solidFill>
            <a:schemeClr val="bg1"/>
          </a:solidFill>
          <a:ln w="28575">
            <a:solidFill>
              <a:srgbClr val="F61212"/>
            </a:solidFill>
          </a:ln>
        </p:spPr>
        <p:txBody>
          <a:bodyPr lIns="91425" tIns="45700" rIns="91425" bIns="4570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sz="2000">
              <a:solidFill>
                <a:srgbClr val="0070C0"/>
              </a:solidFill>
              <a:sym typeface="Calibri" panose="020F0502020204030204" pitchFamily="34" charset="0"/>
            </a:endParaRPr>
          </a:p>
        </p:txBody>
      </p:sp>
      <p:sp>
        <p:nvSpPr>
          <p:cNvPr id="27" name="Google Shape;120;p14">
            <a:extLst>
              <a:ext uri="{FF2B5EF4-FFF2-40B4-BE49-F238E27FC236}">
                <a16:creationId xmlns="" xmlns:a16="http://schemas.microsoft.com/office/drawing/2014/main" id="{0AFCA011-04C6-413B-A624-BFDEA9F0D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605" y="4555404"/>
            <a:ext cx="3166537" cy="793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SzPts val="1400"/>
            </a:pPr>
            <a:r>
              <a:rPr lang="en-US" sz="1600" b="1" dirty="0">
                <a:solidFill>
                  <a:srgbClr val="002060"/>
                </a:solidFill>
                <a:latin typeface="Comic Sans MS" panose="030F0702030302020204" pitchFamily="66" charset="0"/>
                <a:sym typeface="Open Sans Semibold" panose="020B0706030804020204" pitchFamily="34" charset="0"/>
              </a:rPr>
              <a:t>3 . </a:t>
            </a:r>
            <a:r>
              <a:rPr lang="en-US" sz="1600" b="1" dirty="0" err="1">
                <a:solidFill>
                  <a:srgbClr val="002060"/>
                </a:solidFill>
                <a:latin typeface="Comic Sans MS" panose="030F0702030302020204" pitchFamily="66" charset="0"/>
                <a:sym typeface="Open Sans Semibold" panose="020B0706030804020204" pitchFamily="34" charset="0"/>
              </a:rPr>
              <a:t>Algorithme</a:t>
            </a:r>
            <a:r>
              <a:rPr lang="en-US" sz="1600" b="1" dirty="0">
                <a:solidFill>
                  <a:srgbClr val="002060"/>
                </a:solidFill>
                <a:latin typeface="Comic Sans MS" panose="030F0702030302020204" pitchFamily="66" charset="0"/>
                <a:sym typeface="Open Sans Semibold" panose="020B0706030804020204" pitchFamily="34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Comic Sans MS" panose="030F0702030302020204" pitchFamily="66" charset="0"/>
                <a:sym typeface="Open Sans Semibold" panose="020B0706030804020204" pitchFamily="34" charset="0"/>
              </a:rPr>
              <a:t>d’apprentissage</a:t>
            </a:r>
            <a:endParaRPr lang="en-US" sz="1600" b="1" dirty="0">
              <a:solidFill>
                <a:srgbClr val="002060"/>
              </a:solidFill>
              <a:latin typeface="Comic Sans MS" panose="030F0702030302020204" pitchFamily="66" charset="0"/>
              <a:sym typeface="Open Sans Semibold" panose="020B0706030804020204" pitchFamily="34" charset="0"/>
            </a:endParaRPr>
          </a:p>
          <a:p>
            <a:pPr>
              <a:buSzPts val="1400"/>
            </a:pPr>
            <a:r>
              <a:rPr lang="en-US" sz="1600" dirty="0">
                <a:solidFill>
                  <a:srgbClr val="002060"/>
                </a:solidFill>
                <a:latin typeface="Comic Sans MS" panose="030F0702030302020204" pitchFamily="66" charset="0"/>
                <a:sym typeface="Open Sans Semibold" panose="020B0706030804020204" pitchFamily="34" charset="0"/>
              </a:rPr>
              <a:t> </a:t>
            </a:r>
            <a:endParaRPr lang="fr-FR" sz="1600" dirty="0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  <p:sp>
        <p:nvSpPr>
          <p:cNvPr id="28" name="Google Shape;126;p14">
            <a:extLst>
              <a:ext uri="{FF2B5EF4-FFF2-40B4-BE49-F238E27FC236}">
                <a16:creationId xmlns="" xmlns:a16="http://schemas.microsoft.com/office/drawing/2014/main" id="{7CC4BE29-9698-49C7-8F1B-28317C7CE5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7716" y="4405502"/>
            <a:ext cx="38100" cy="636588"/>
          </a:xfrm>
          <a:prstGeom prst="rect">
            <a:avLst/>
          </a:prstGeom>
          <a:solidFill>
            <a:schemeClr val="bg1"/>
          </a:solidFill>
          <a:ln w="28575">
            <a:solidFill>
              <a:srgbClr val="F61212"/>
            </a:solidFill>
          </a:ln>
        </p:spPr>
        <p:txBody>
          <a:bodyPr lIns="91425" tIns="45700" rIns="91425" bIns="4570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sz="2000">
              <a:solidFill>
                <a:srgbClr val="0070C0"/>
              </a:solidFill>
              <a:sym typeface="Calibri" panose="020F0502020204030204" pitchFamily="34" charset="0"/>
            </a:endParaRPr>
          </a:p>
        </p:txBody>
      </p:sp>
      <p:sp>
        <p:nvSpPr>
          <p:cNvPr id="16" name="Google Shape;120;p14">
            <a:extLst>
              <a:ext uri="{FF2B5EF4-FFF2-40B4-BE49-F238E27FC236}">
                <a16:creationId xmlns="" xmlns:a16="http://schemas.microsoft.com/office/drawing/2014/main" id="{0AFCA011-04C6-413B-A624-BFDEA9F0D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604" y="5575290"/>
            <a:ext cx="3166537" cy="793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SzPts val="1400"/>
            </a:pPr>
            <a:r>
              <a:rPr lang="en-US" sz="1600" b="1" dirty="0">
                <a:solidFill>
                  <a:srgbClr val="002060"/>
                </a:solidFill>
                <a:latin typeface="Comic Sans MS" panose="030F0702030302020204" pitchFamily="66" charset="0"/>
                <a:sym typeface="Open Sans Semibold" panose="020B0706030804020204" pitchFamily="34" charset="0"/>
              </a:rPr>
              <a:t>4 . </a:t>
            </a:r>
            <a:r>
              <a:rPr lang="en-US" sz="1600" b="1" dirty="0" err="1">
                <a:solidFill>
                  <a:srgbClr val="002060"/>
                </a:solidFill>
                <a:latin typeface="Comic Sans MS" panose="030F0702030302020204" pitchFamily="66" charset="0"/>
                <a:sym typeface="Open Sans Semibold" panose="020B0706030804020204" pitchFamily="34" charset="0"/>
              </a:rPr>
              <a:t>Prédiction</a:t>
            </a:r>
            <a:r>
              <a:rPr lang="en-US" sz="1600" b="1" dirty="0">
                <a:solidFill>
                  <a:srgbClr val="002060"/>
                </a:solidFill>
                <a:latin typeface="Comic Sans MS" panose="030F0702030302020204" pitchFamily="66" charset="0"/>
                <a:sym typeface="Open Sans Semibold" panose="020B0706030804020204" pitchFamily="34" charset="0"/>
              </a:rPr>
              <a:t> et </a:t>
            </a:r>
            <a:r>
              <a:rPr lang="en-US" sz="1600" b="1" dirty="0" err="1">
                <a:solidFill>
                  <a:srgbClr val="002060"/>
                </a:solidFill>
                <a:latin typeface="Comic Sans MS" panose="030F0702030302020204" pitchFamily="66" charset="0"/>
                <a:sym typeface="Open Sans Semibold" panose="020B0706030804020204" pitchFamily="34" charset="0"/>
              </a:rPr>
              <a:t>évaluation</a:t>
            </a:r>
            <a:endParaRPr lang="en-US" sz="1600" b="1" dirty="0">
              <a:solidFill>
                <a:srgbClr val="002060"/>
              </a:solidFill>
              <a:latin typeface="Comic Sans MS" panose="030F0702030302020204" pitchFamily="66" charset="0"/>
              <a:sym typeface="Open Sans Semibold" panose="020B0706030804020204" pitchFamily="34" charset="0"/>
            </a:endParaRPr>
          </a:p>
          <a:p>
            <a:pPr>
              <a:buSzPts val="1400"/>
            </a:pPr>
            <a:r>
              <a:rPr lang="en-US" sz="1600" dirty="0">
                <a:solidFill>
                  <a:srgbClr val="002060"/>
                </a:solidFill>
                <a:latin typeface="Comic Sans MS" panose="030F0702030302020204" pitchFamily="66" charset="0"/>
                <a:sym typeface="Open Sans Semibold" panose="020B0706030804020204" pitchFamily="34" charset="0"/>
              </a:rPr>
              <a:t> </a:t>
            </a:r>
            <a:endParaRPr lang="fr-FR" sz="1600" dirty="0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  <p:sp>
        <p:nvSpPr>
          <p:cNvPr id="18" name="Google Shape;126;p14">
            <a:extLst>
              <a:ext uri="{FF2B5EF4-FFF2-40B4-BE49-F238E27FC236}">
                <a16:creationId xmlns="" xmlns:a16="http://schemas.microsoft.com/office/drawing/2014/main" id="{7CC4BE29-9698-49C7-8F1B-28317C7CE5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1953" y="5416708"/>
            <a:ext cx="38100" cy="636588"/>
          </a:xfrm>
          <a:prstGeom prst="rect">
            <a:avLst/>
          </a:prstGeom>
          <a:solidFill>
            <a:schemeClr val="bg1"/>
          </a:solidFill>
          <a:ln w="28575">
            <a:solidFill>
              <a:srgbClr val="F61212"/>
            </a:solidFill>
          </a:ln>
        </p:spPr>
        <p:txBody>
          <a:bodyPr lIns="91425" tIns="45700" rIns="91425" bIns="4570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sz="2000">
              <a:solidFill>
                <a:srgbClr val="0070C0"/>
              </a:solidFill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8247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 animBg="1"/>
      <p:bldP spid="4" grpId="0"/>
      <p:bldP spid="17" grpId="0" animBg="1"/>
      <p:bldP spid="27" grpId="0"/>
      <p:bldP spid="28" grpId="0" animBg="1"/>
      <p:bldP spid="16" grpId="0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 flipH="1">
            <a:off x="6102122" y="274095"/>
            <a:ext cx="6517994" cy="2919481"/>
            <a:chOff x="-290270" y="539774"/>
            <a:chExt cx="12690548" cy="5923902"/>
          </a:xfrm>
        </p:grpSpPr>
        <p:sp>
          <p:nvSpPr>
            <p:cNvPr id="4" name="Freeform 3"/>
            <p:cNvSpPr/>
            <p:nvPr/>
          </p:nvSpPr>
          <p:spPr>
            <a:xfrm>
              <a:off x="3933879" y="1607948"/>
              <a:ext cx="6000696" cy="4855728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rgbClr val="F61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" name="Rectangle 4"/>
            <p:cNvSpPr/>
            <p:nvPr/>
          </p:nvSpPr>
          <p:spPr>
            <a:xfrm rot="3641993">
              <a:off x="6008620" y="-2964405"/>
              <a:ext cx="92768" cy="126905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Freeform 5"/>
            <p:cNvSpPr/>
            <p:nvPr/>
          </p:nvSpPr>
          <p:spPr>
            <a:xfrm rot="10800000">
              <a:off x="1075422" y="633157"/>
              <a:ext cx="6281738" cy="5083146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Freeform 6"/>
            <p:cNvSpPr/>
            <p:nvPr/>
          </p:nvSpPr>
          <p:spPr>
            <a:xfrm rot="10800000">
              <a:off x="8924924" y="539774"/>
              <a:ext cx="1244943" cy="1007401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0" name="Rectangle 29"/>
          <p:cNvSpPr/>
          <p:nvPr/>
        </p:nvSpPr>
        <p:spPr>
          <a:xfrm>
            <a:off x="1649393" y="381006"/>
            <a:ext cx="313579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dirty="0">
                <a:solidFill>
                  <a:srgbClr val="FF0000"/>
                </a:solidFill>
                <a:latin typeface="Garamondl"/>
                <a:cs typeface="Arial" panose="020B0604020202020204" pitchFamily="34" charset="0"/>
              </a:rPr>
              <a:t>Introduction</a:t>
            </a:r>
            <a:endParaRPr lang="fr-FR" dirty="0">
              <a:solidFill>
                <a:srgbClr val="FF0000"/>
              </a:solidFill>
              <a:latin typeface="Garamondl"/>
              <a:cs typeface="Arial" panose="020B0604020202020204" pitchFamily="34" charset="0"/>
            </a:endParaRPr>
          </a:p>
        </p:txBody>
      </p:sp>
      <p:pic>
        <p:nvPicPr>
          <p:cNvPr id="10242" name="Picture 2" descr="Webinar sulla Business Intelligence - Concret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3842"/>
            <a:ext cx="3643952" cy="268281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ybersécurité : pourquoi l'IA va tout changer, pour le meilleur et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392" y="3769518"/>
            <a:ext cx="4131310" cy="310176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Logo The Coca Cola Company PNG transparents - Stick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541" y="1997050"/>
            <a:ext cx="3810000" cy="3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0886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83">
            <a:extLst>
              <a:ext uri="{FF2B5EF4-FFF2-40B4-BE49-F238E27FC236}">
                <a16:creationId xmlns="" xmlns:a16="http://schemas.microsoft.com/office/drawing/2014/main" id="{BEC2F48A-312D-4F86-BADE-A7F1DBDB51CA}"/>
              </a:ext>
            </a:extLst>
          </p:cNvPr>
          <p:cNvGrpSpPr>
            <a:grpSpLocks noChangeAspect="1"/>
          </p:cNvGrpSpPr>
          <p:nvPr/>
        </p:nvGrpSpPr>
        <p:grpSpPr>
          <a:xfrm>
            <a:off x="3862304" y="1222927"/>
            <a:ext cx="5965506" cy="4973255"/>
            <a:chOff x="3196825" y="1648549"/>
            <a:chExt cx="4551102" cy="3794112"/>
          </a:xfrm>
        </p:grpSpPr>
        <p:grpSp>
          <p:nvGrpSpPr>
            <p:cNvPr id="15" name="Group 84">
              <a:extLst>
                <a:ext uri="{FF2B5EF4-FFF2-40B4-BE49-F238E27FC236}">
                  <a16:creationId xmlns="" xmlns:a16="http://schemas.microsoft.com/office/drawing/2014/main" id="{837953FB-B2D1-498C-91C7-8327FFCB98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8786" y="1648549"/>
              <a:ext cx="1830510" cy="1920353"/>
              <a:chOff x="2172" y="1440"/>
              <a:chExt cx="1956" cy="1957"/>
            </a:xfrm>
          </p:grpSpPr>
          <p:sp>
            <p:nvSpPr>
              <p:cNvPr id="24" name="Freeform 93">
                <a:extLst>
                  <a:ext uri="{FF2B5EF4-FFF2-40B4-BE49-F238E27FC236}">
                    <a16:creationId xmlns="" xmlns:a16="http://schemas.microsoft.com/office/drawing/2014/main" id="{3E586009-6B74-4967-8116-BE37FE226C2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172" y="1440"/>
                <a:ext cx="1956" cy="1957"/>
              </a:xfrm>
              <a:custGeom>
                <a:avLst/>
                <a:gdLst>
                  <a:gd name="T0" fmla="*/ 1956 w 1956"/>
                  <a:gd name="T1" fmla="*/ 923 h 1957"/>
                  <a:gd name="T2" fmla="*/ 1808 w 1956"/>
                  <a:gd name="T3" fmla="*/ 869 h 1957"/>
                  <a:gd name="T4" fmla="*/ 1937 w 1956"/>
                  <a:gd name="T5" fmla="*/ 778 h 1957"/>
                  <a:gd name="T6" fmla="*/ 1767 w 1956"/>
                  <a:gd name="T7" fmla="*/ 700 h 1957"/>
                  <a:gd name="T8" fmla="*/ 1732 w 1956"/>
                  <a:gd name="T9" fmla="*/ 616 h 1957"/>
                  <a:gd name="T10" fmla="*/ 1798 w 1956"/>
                  <a:gd name="T11" fmla="*/ 441 h 1957"/>
                  <a:gd name="T12" fmla="*/ 1642 w 1956"/>
                  <a:gd name="T13" fmla="*/ 469 h 1957"/>
                  <a:gd name="T14" fmla="*/ 1709 w 1956"/>
                  <a:gd name="T15" fmla="*/ 325 h 1957"/>
                  <a:gd name="T16" fmla="*/ 1522 w 1956"/>
                  <a:gd name="T17" fmla="*/ 344 h 1957"/>
                  <a:gd name="T18" fmla="*/ 1450 w 1956"/>
                  <a:gd name="T19" fmla="*/ 287 h 1957"/>
                  <a:gd name="T20" fmla="*/ 1419 w 1956"/>
                  <a:gd name="T21" fmla="*/ 103 h 1957"/>
                  <a:gd name="T22" fmla="*/ 1298 w 1956"/>
                  <a:gd name="T23" fmla="*/ 205 h 1957"/>
                  <a:gd name="T24" fmla="*/ 1285 w 1956"/>
                  <a:gd name="T25" fmla="*/ 47 h 1957"/>
                  <a:gd name="T26" fmla="*/ 1132 w 1956"/>
                  <a:gd name="T27" fmla="*/ 156 h 1957"/>
                  <a:gd name="T28" fmla="*/ 1041 w 1956"/>
                  <a:gd name="T29" fmla="*/ 144 h 1957"/>
                  <a:gd name="T30" fmla="*/ 923 w 1956"/>
                  <a:gd name="T31" fmla="*/ 0 h 1957"/>
                  <a:gd name="T32" fmla="*/ 869 w 1956"/>
                  <a:gd name="T33" fmla="*/ 148 h 1957"/>
                  <a:gd name="T34" fmla="*/ 779 w 1956"/>
                  <a:gd name="T35" fmla="*/ 19 h 1957"/>
                  <a:gd name="T36" fmla="*/ 700 w 1956"/>
                  <a:gd name="T37" fmla="*/ 189 h 1957"/>
                  <a:gd name="T38" fmla="*/ 616 w 1956"/>
                  <a:gd name="T39" fmla="*/ 224 h 1957"/>
                  <a:gd name="T40" fmla="*/ 441 w 1956"/>
                  <a:gd name="T41" fmla="*/ 159 h 1957"/>
                  <a:gd name="T42" fmla="*/ 469 w 1956"/>
                  <a:gd name="T43" fmla="*/ 314 h 1957"/>
                  <a:gd name="T44" fmla="*/ 326 w 1956"/>
                  <a:gd name="T45" fmla="*/ 246 h 1957"/>
                  <a:gd name="T46" fmla="*/ 343 w 1956"/>
                  <a:gd name="T47" fmla="*/ 434 h 1957"/>
                  <a:gd name="T48" fmla="*/ 288 w 1956"/>
                  <a:gd name="T49" fmla="*/ 507 h 1957"/>
                  <a:gd name="T50" fmla="*/ 103 w 1956"/>
                  <a:gd name="T51" fmla="*/ 536 h 1957"/>
                  <a:gd name="T52" fmla="*/ 205 w 1956"/>
                  <a:gd name="T53" fmla="*/ 658 h 1957"/>
                  <a:gd name="T54" fmla="*/ 48 w 1956"/>
                  <a:gd name="T55" fmla="*/ 671 h 1957"/>
                  <a:gd name="T56" fmla="*/ 156 w 1956"/>
                  <a:gd name="T57" fmla="*/ 824 h 1957"/>
                  <a:gd name="T58" fmla="*/ 144 w 1956"/>
                  <a:gd name="T59" fmla="*/ 914 h 1957"/>
                  <a:gd name="T60" fmla="*/ 0 w 1956"/>
                  <a:gd name="T61" fmla="*/ 1034 h 1957"/>
                  <a:gd name="T62" fmla="*/ 148 w 1956"/>
                  <a:gd name="T63" fmla="*/ 1088 h 1957"/>
                  <a:gd name="T64" fmla="*/ 19 w 1956"/>
                  <a:gd name="T65" fmla="*/ 1178 h 1957"/>
                  <a:gd name="T66" fmla="*/ 189 w 1956"/>
                  <a:gd name="T67" fmla="*/ 1255 h 1957"/>
                  <a:gd name="T68" fmla="*/ 224 w 1956"/>
                  <a:gd name="T69" fmla="*/ 1341 h 1957"/>
                  <a:gd name="T70" fmla="*/ 159 w 1956"/>
                  <a:gd name="T71" fmla="*/ 1514 h 1957"/>
                  <a:gd name="T72" fmla="*/ 314 w 1956"/>
                  <a:gd name="T73" fmla="*/ 1488 h 1957"/>
                  <a:gd name="T74" fmla="*/ 247 w 1956"/>
                  <a:gd name="T75" fmla="*/ 1631 h 1957"/>
                  <a:gd name="T76" fmla="*/ 434 w 1956"/>
                  <a:gd name="T77" fmla="*/ 1613 h 1957"/>
                  <a:gd name="T78" fmla="*/ 506 w 1956"/>
                  <a:gd name="T79" fmla="*/ 1670 h 1957"/>
                  <a:gd name="T80" fmla="*/ 537 w 1956"/>
                  <a:gd name="T81" fmla="*/ 1854 h 1957"/>
                  <a:gd name="T82" fmla="*/ 658 w 1956"/>
                  <a:gd name="T83" fmla="*/ 1752 h 1957"/>
                  <a:gd name="T84" fmla="*/ 671 w 1956"/>
                  <a:gd name="T85" fmla="*/ 1909 h 1957"/>
                  <a:gd name="T86" fmla="*/ 824 w 1956"/>
                  <a:gd name="T87" fmla="*/ 1801 h 1957"/>
                  <a:gd name="T88" fmla="*/ 914 w 1956"/>
                  <a:gd name="T89" fmla="*/ 1813 h 1957"/>
                  <a:gd name="T90" fmla="*/ 1033 w 1956"/>
                  <a:gd name="T91" fmla="*/ 1957 h 1957"/>
                  <a:gd name="T92" fmla="*/ 1087 w 1956"/>
                  <a:gd name="T93" fmla="*/ 1809 h 1957"/>
                  <a:gd name="T94" fmla="*/ 1178 w 1956"/>
                  <a:gd name="T95" fmla="*/ 1937 h 1957"/>
                  <a:gd name="T96" fmla="*/ 1255 w 1956"/>
                  <a:gd name="T97" fmla="*/ 1769 h 1957"/>
                  <a:gd name="T98" fmla="*/ 1341 w 1956"/>
                  <a:gd name="T99" fmla="*/ 1733 h 1957"/>
                  <a:gd name="T100" fmla="*/ 1515 w 1956"/>
                  <a:gd name="T101" fmla="*/ 1798 h 1957"/>
                  <a:gd name="T102" fmla="*/ 1488 w 1956"/>
                  <a:gd name="T103" fmla="*/ 1643 h 1957"/>
                  <a:gd name="T104" fmla="*/ 1630 w 1956"/>
                  <a:gd name="T105" fmla="*/ 1710 h 1957"/>
                  <a:gd name="T106" fmla="*/ 1613 w 1956"/>
                  <a:gd name="T107" fmla="*/ 1523 h 1957"/>
                  <a:gd name="T108" fmla="*/ 1670 w 1956"/>
                  <a:gd name="T109" fmla="*/ 1450 h 1957"/>
                  <a:gd name="T110" fmla="*/ 1853 w 1956"/>
                  <a:gd name="T111" fmla="*/ 1420 h 1957"/>
                  <a:gd name="T112" fmla="*/ 1751 w 1956"/>
                  <a:gd name="T113" fmla="*/ 1299 h 1957"/>
                  <a:gd name="T114" fmla="*/ 1908 w 1956"/>
                  <a:gd name="T115" fmla="*/ 1284 h 1957"/>
                  <a:gd name="T116" fmla="*/ 1801 w 1956"/>
                  <a:gd name="T117" fmla="*/ 1133 h 1957"/>
                  <a:gd name="T118" fmla="*/ 1812 w 1956"/>
                  <a:gd name="T119" fmla="*/ 1041 h 1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956" h="1957">
                    <a:moveTo>
                      <a:pt x="1956" y="1034"/>
                    </a:moveTo>
                    <a:lnTo>
                      <a:pt x="1956" y="923"/>
                    </a:lnTo>
                    <a:lnTo>
                      <a:pt x="1812" y="914"/>
                    </a:lnTo>
                    <a:lnTo>
                      <a:pt x="1808" y="869"/>
                    </a:lnTo>
                    <a:lnTo>
                      <a:pt x="1801" y="824"/>
                    </a:lnTo>
                    <a:lnTo>
                      <a:pt x="1937" y="778"/>
                    </a:lnTo>
                    <a:lnTo>
                      <a:pt x="1908" y="671"/>
                    </a:lnTo>
                    <a:lnTo>
                      <a:pt x="1767" y="700"/>
                    </a:lnTo>
                    <a:lnTo>
                      <a:pt x="1751" y="658"/>
                    </a:lnTo>
                    <a:lnTo>
                      <a:pt x="1732" y="616"/>
                    </a:lnTo>
                    <a:lnTo>
                      <a:pt x="1853" y="536"/>
                    </a:lnTo>
                    <a:lnTo>
                      <a:pt x="1798" y="441"/>
                    </a:lnTo>
                    <a:lnTo>
                      <a:pt x="1670" y="507"/>
                    </a:lnTo>
                    <a:lnTo>
                      <a:pt x="1642" y="469"/>
                    </a:lnTo>
                    <a:lnTo>
                      <a:pt x="1613" y="434"/>
                    </a:lnTo>
                    <a:lnTo>
                      <a:pt x="1709" y="325"/>
                    </a:lnTo>
                    <a:lnTo>
                      <a:pt x="1630" y="246"/>
                    </a:lnTo>
                    <a:lnTo>
                      <a:pt x="1522" y="344"/>
                    </a:lnTo>
                    <a:lnTo>
                      <a:pt x="1488" y="314"/>
                    </a:lnTo>
                    <a:lnTo>
                      <a:pt x="1450" y="287"/>
                    </a:lnTo>
                    <a:lnTo>
                      <a:pt x="1515" y="159"/>
                    </a:lnTo>
                    <a:lnTo>
                      <a:pt x="1419" y="103"/>
                    </a:lnTo>
                    <a:lnTo>
                      <a:pt x="1341" y="224"/>
                    </a:lnTo>
                    <a:lnTo>
                      <a:pt x="1298" y="205"/>
                    </a:lnTo>
                    <a:lnTo>
                      <a:pt x="1256" y="189"/>
                    </a:lnTo>
                    <a:lnTo>
                      <a:pt x="1285" y="47"/>
                    </a:lnTo>
                    <a:lnTo>
                      <a:pt x="1178" y="19"/>
                    </a:lnTo>
                    <a:lnTo>
                      <a:pt x="1132" y="156"/>
                    </a:lnTo>
                    <a:lnTo>
                      <a:pt x="1087" y="148"/>
                    </a:lnTo>
                    <a:lnTo>
                      <a:pt x="1041" y="144"/>
                    </a:lnTo>
                    <a:lnTo>
                      <a:pt x="1033" y="0"/>
                    </a:lnTo>
                    <a:lnTo>
                      <a:pt x="923" y="0"/>
                    </a:lnTo>
                    <a:lnTo>
                      <a:pt x="914" y="144"/>
                    </a:lnTo>
                    <a:lnTo>
                      <a:pt x="869" y="148"/>
                    </a:lnTo>
                    <a:lnTo>
                      <a:pt x="824" y="156"/>
                    </a:lnTo>
                    <a:lnTo>
                      <a:pt x="779" y="19"/>
                    </a:lnTo>
                    <a:lnTo>
                      <a:pt x="671" y="47"/>
                    </a:lnTo>
                    <a:lnTo>
                      <a:pt x="700" y="189"/>
                    </a:lnTo>
                    <a:lnTo>
                      <a:pt x="658" y="205"/>
                    </a:lnTo>
                    <a:lnTo>
                      <a:pt x="616" y="224"/>
                    </a:lnTo>
                    <a:lnTo>
                      <a:pt x="537" y="103"/>
                    </a:lnTo>
                    <a:lnTo>
                      <a:pt x="441" y="159"/>
                    </a:lnTo>
                    <a:lnTo>
                      <a:pt x="506" y="287"/>
                    </a:lnTo>
                    <a:lnTo>
                      <a:pt x="469" y="314"/>
                    </a:lnTo>
                    <a:lnTo>
                      <a:pt x="434" y="344"/>
                    </a:lnTo>
                    <a:lnTo>
                      <a:pt x="326" y="246"/>
                    </a:lnTo>
                    <a:lnTo>
                      <a:pt x="247" y="325"/>
                    </a:lnTo>
                    <a:lnTo>
                      <a:pt x="343" y="434"/>
                    </a:lnTo>
                    <a:lnTo>
                      <a:pt x="314" y="469"/>
                    </a:lnTo>
                    <a:lnTo>
                      <a:pt x="288" y="507"/>
                    </a:lnTo>
                    <a:lnTo>
                      <a:pt x="159" y="441"/>
                    </a:lnTo>
                    <a:lnTo>
                      <a:pt x="103" y="536"/>
                    </a:lnTo>
                    <a:lnTo>
                      <a:pt x="224" y="616"/>
                    </a:lnTo>
                    <a:lnTo>
                      <a:pt x="205" y="658"/>
                    </a:lnTo>
                    <a:lnTo>
                      <a:pt x="189" y="700"/>
                    </a:lnTo>
                    <a:lnTo>
                      <a:pt x="48" y="671"/>
                    </a:lnTo>
                    <a:lnTo>
                      <a:pt x="19" y="778"/>
                    </a:lnTo>
                    <a:lnTo>
                      <a:pt x="156" y="824"/>
                    </a:lnTo>
                    <a:lnTo>
                      <a:pt x="148" y="869"/>
                    </a:lnTo>
                    <a:lnTo>
                      <a:pt x="144" y="914"/>
                    </a:lnTo>
                    <a:lnTo>
                      <a:pt x="0" y="923"/>
                    </a:lnTo>
                    <a:lnTo>
                      <a:pt x="0" y="1034"/>
                    </a:lnTo>
                    <a:lnTo>
                      <a:pt x="144" y="1041"/>
                    </a:lnTo>
                    <a:lnTo>
                      <a:pt x="148" y="1088"/>
                    </a:lnTo>
                    <a:lnTo>
                      <a:pt x="156" y="1133"/>
                    </a:lnTo>
                    <a:lnTo>
                      <a:pt x="19" y="1178"/>
                    </a:lnTo>
                    <a:lnTo>
                      <a:pt x="48" y="1284"/>
                    </a:lnTo>
                    <a:lnTo>
                      <a:pt x="189" y="1255"/>
                    </a:lnTo>
                    <a:lnTo>
                      <a:pt x="205" y="1299"/>
                    </a:lnTo>
                    <a:lnTo>
                      <a:pt x="224" y="1341"/>
                    </a:lnTo>
                    <a:lnTo>
                      <a:pt x="103" y="1420"/>
                    </a:lnTo>
                    <a:lnTo>
                      <a:pt x="159" y="1514"/>
                    </a:lnTo>
                    <a:lnTo>
                      <a:pt x="287" y="1450"/>
                    </a:lnTo>
                    <a:lnTo>
                      <a:pt x="314" y="1488"/>
                    </a:lnTo>
                    <a:lnTo>
                      <a:pt x="343" y="1523"/>
                    </a:lnTo>
                    <a:lnTo>
                      <a:pt x="247" y="1631"/>
                    </a:lnTo>
                    <a:lnTo>
                      <a:pt x="326" y="1710"/>
                    </a:lnTo>
                    <a:lnTo>
                      <a:pt x="434" y="1613"/>
                    </a:lnTo>
                    <a:lnTo>
                      <a:pt x="469" y="1643"/>
                    </a:lnTo>
                    <a:lnTo>
                      <a:pt x="506" y="1670"/>
                    </a:lnTo>
                    <a:lnTo>
                      <a:pt x="441" y="1798"/>
                    </a:lnTo>
                    <a:lnTo>
                      <a:pt x="537" y="1854"/>
                    </a:lnTo>
                    <a:lnTo>
                      <a:pt x="616" y="1733"/>
                    </a:lnTo>
                    <a:lnTo>
                      <a:pt x="658" y="1752"/>
                    </a:lnTo>
                    <a:lnTo>
                      <a:pt x="702" y="1768"/>
                    </a:lnTo>
                    <a:lnTo>
                      <a:pt x="671" y="1909"/>
                    </a:lnTo>
                    <a:lnTo>
                      <a:pt x="779" y="1937"/>
                    </a:lnTo>
                    <a:lnTo>
                      <a:pt x="824" y="1801"/>
                    </a:lnTo>
                    <a:lnTo>
                      <a:pt x="869" y="1809"/>
                    </a:lnTo>
                    <a:lnTo>
                      <a:pt x="914" y="1813"/>
                    </a:lnTo>
                    <a:lnTo>
                      <a:pt x="923" y="1957"/>
                    </a:lnTo>
                    <a:lnTo>
                      <a:pt x="1033" y="1957"/>
                    </a:lnTo>
                    <a:lnTo>
                      <a:pt x="1041" y="1813"/>
                    </a:lnTo>
                    <a:lnTo>
                      <a:pt x="1087" y="1809"/>
                    </a:lnTo>
                    <a:lnTo>
                      <a:pt x="1132" y="1801"/>
                    </a:lnTo>
                    <a:lnTo>
                      <a:pt x="1178" y="1937"/>
                    </a:lnTo>
                    <a:lnTo>
                      <a:pt x="1285" y="1909"/>
                    </a:lnTo>
                    <a:lnTo>
                      <a:pt x="1255" y="1769"/>
                    </a:lnTo>
                    <a:lnTo>
                      <a:pt x="1298" y="1752"/>
                    </a:lnTo>
                    <a:lnTo>
                      <a:pt x="1341" y="1733"/>
                    </a:lnTo>
                    <a:lnTo>
                      <a:pt x="1419" y="1854"/>
                    </a:lnTo>
                    <a:lnTo>
                      <a:pt x="1515" y="1798"/>
                    </a:lnTo>
                    <a:lnTo>
                      <a:pt x="1450" y="1670"/>
                    </a:lnTo>
                    <a:lnTo>
                      <a:pt x="1488" y="1643"/>
                    </a:lnTo>
                    <a:lnTo>
                      <a:pt x="1524" y="1613"/>
                    </a:lnTo>
                    <a:lnTo>
                      <a:pt x="1630" y="1710"/>
                    </a:lnTo>
                    <a:lnTo>
                      <a:pt x="1709" y="1631"/>
                    </a:lnTo>
                    <a:lnTo>
                      <a:pt x="1613" y="1523"/>
                    </a:lnTo>
                    <a:lnTo>
                      <a:pt x="1642" y="1488"/>
                    </a:lnTo>
                    <a:lnTo>
                      <a:pt x="1670" y="1450"/>
                    </a:lnTo>
                    <a:lnTo>
                      <a:pt x="1798" y="1514"/>
                    </a:lnTo>
                    <a:lnTo>
                      <a:pt x="1853" y="1420"/>
                    </a:lnTo>
                    <a:lnTo>
                      <a:pt x="1732" y="1341"/>
                    </a:lnTo>
                    <a:lnTo>
                      <a:pt x="1751" y="1299"/>
                    </a:lnTo>
                    <a:lnTo>
                      <a:pt x="1768" y="1255"/>
                    </a:lnTo>
                    <a:lnTo>
                      <a:pt x="1908" y="1284"/>
                    </a:lnTo>
                    <a:lnTo>
                      <a:pt x="1937" y="1178"/>
                    </a:lnTo>
                    <a:lnTo>
                      <a:pt x="1801" y="1133"/>
                    </a:lnTo>
                    <a:lnTo>
                      <a:pt x="1808" y="1088"/>
                    </a:lnTo>
                    <a:lnTo>
                      <a:pt x="1812" y="1041"/>
                    </a:lnTo>
                    <a:lnTo>
                      <a:pt x="1956" y="1034"/>
                    </a:lnTo>
                  </a:path>
                </a:pathLst>
              </a:custGeom>
              <a:solidFill>
                <a:schemeClr val="accent2"/>
              </a:solidFill>
              <a:ln w="9525">
                <a:prstDash val="solid"/>
                <a:round/>
                <a:headEnd/>
                <a:tailEnd/>
              </a:ln>
              <a:effectLst/>
              <a:scene3d>
                <a:camera prst="legacyPerspectiveFront">
                  <a:rot lat="20099999" lon="1500000" rev="0"/>
                </a:camera>
                <a:lightRig rig="legacyFlat4" dir="b"/>
              </a:scene3d>
              <a:sp3d extrusionH="608000" prstMaterial="legacyMatte">
                <a:bevelT w="13500" h="13500" prst="angle"/>
                <a:bevelB w="13500" h="13500" prst="angle"/>
                <a:extrusionClr>
                  <a:schemeClr val="accent2">
                    <a:lumMod val="75000"/>
                  </a:schemeClr>
                </a:extrusionClr>
                <a:contourClr>
                  <a:srgbClr val="00CC99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" name="Oval 94">
                <a:extLst>
                  <a:ext uri="{FF2B5EF4-FFF2-40B4-BE49-F238E27FC236}">
                    <a16:creationId xmlns="" xmlns:a16="http://schemas.microsoft.com/office/drawing/2014/main" id="{C0E68C90-7E68-48E7-B390-C9A08B06EC4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2506802">
                <a:off x="2663" y="1839"/>
                <a:ext cx="1008" cy="12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" name="Oval 95">
                <a:extLst>
                  <a:ext uri="{FF2B5EF4-FFF2-40B4-BE49-F238E27FC236}">
                    <a16:creationId xmlns="" xmlns:a16="http://schemas.microsoft.com/office/drawing/2014/main" id="{348CFE50-FAB8-44F8-A1F0-A8FC2C018EE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2506802">
                <a:off x="2837" y="1961"/>
                <a:ext cx="797" cy="115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6" name="Group 85">
              <a:extLst>
                <a:ext uri="{FF2B5EF4-FFF2-40B4-BE49-F238E27FC236}">
                  <a16:creationId xmlns="" xmlns:a16="http://schemas.microsoft.com/office/drawing/2014/main" id="{29E0E1AC-9B88-43B2-A62C-16845ADE70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96825" y="2978314"/>
              <a:ext cx="2349395" cy="2464347"/>
              <a:chOff x="2172" y="1440"/>
              <a:chExt cx="1956" cy="1957"/>
            </a:xfrm>
          </p:grpSpPr>
          <p:sp>
            <p:nvSpPr>
              <p:cNvPr id="21" name="Freeform 90">
                <a:extLst>
                  <a:ext uri="{FF2B5EF4-FFF2-40B4-BE49-F238E27FC236}">
                    <a16:creationId xmlns="" xmlns:a16="http://schemas.microsoft.com/office/drawing/2014/main" id="{8E767D5C-105E-49C0-84D0-379D8DDD583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172" y="1440"/>
                <a:ext cx="1956" cy="1957"/>
              </a:xfrm>
              <a:custGeom>
                <a:avLst/>
                <a:gdLst>
                  <a:gd name="T0" fmla="*/ 1956 w 1956"/>
                  <a:gd name="T1" fmla="*/ 923 h 1957"/>
                  <a:gd name="T2" fmla="*/ 1808 w 1956"/>
                  <a:gd name="T3" fmla="*/ 869 h 1957"/>
                  <a:gd name="T4" fmla="*/ 1937 w 1956"/>
                  <a:gd name="T5" fmla="*/ 778 h 1957"/>
                  <a:gd name="T6" fmla="*/ 1767 w 1956"/>
                  <a:gd name="T7" fmla="*/ 700 h 1957"/>
                  <a:gd name="T8" fmla="*/ 1732 w 1956"/>
                  <a:gd name="T9" fmla="*/ 616 h 1957"/>
                  <a:gd name="T10" fmla="*/ 1798 w 1956"/>
                  <a:gd name="T11" fmla="*/ 441 h 1957"/>
                  <a:gd name="T12" fmla="*/ 1642 w 1956"/>
                  <a:gd name="T13" fmla="*/ 469 h 1957"/>
                  <a:gd name="T14" fmla="*/ 1709 w 1956"/>
                  <a:gd name="T15" fmla="*/ 325 h 1957"/>
                  <a:gd name="T16" fmla="*/ 1522 w 1956"/>
                  <a:gd name="T17" fmla="*/ 344 h 1957"/>
                  <a:gd name="T18" fmla="*/ 1450 w 1956"/>
                  <a:gd name="T19" fmla="*/ 287 h 1957"/>
                  <a:gd name="T20" fmla="*/ 1419 w 1956"/>
                  <a:gd name="T21" fmla="*/ 103 h 1957"/>
                  <a:gd name="T22" fmla="*/ 1298 w 1956"/>
                  <a:gd name="T23" fmla="*/ 205 h 1957"/>
                  <a:gd name="T24" fmla="*/ 1285 w 1956"/>
                  <a:gd name="T25" fmla="*/ 47 h 1957"/>
                  <a:gd name="T26" fmla="*/ 1132 w 1956"/>
                  <a:gd name="T27" fmla="*/ 156 h 1957"/>
                  <a:gd name="T28" fmla="*/ 1041 w 1956"/>
                  <a:gd name="T29" fmla="*/ 144 h 1957"/>
                  <a:gd name="T30" fmla="*/ 923 w 1956"/>
                  <a:gd name="T31" fmla="*/ 0 h 1957"/>
                  <a:gd name="T32" fmla="*/ 869 w 1956"/>
                  <a:gd name="T33" fmla="*/ 148 h 1957"/>
                  <a:gd name="T34" fmla="*/ 779 w 1956"/>
                  <a:gd name="T35" fmla="*/ 19 h 1957"/>
                  <a:gd name="T36" fmla="*/ 700 w 1956"/>
                  <a:gd name="T37" fmla="*/ 189 h 1957"/>
                  <a:gd name="T38" fmla="*/ 616 w 1956"/>
                  <a:gd name="T39" fmla="*/ 224 h 1957"/>
                  <a:gd name="T40" fmla="*/ 441 w 1956"/>
                  <a:gd name="T41" fmla="*/ 159 h 1957"/>
                  <a:gd name="T42" fmla="*/ 469 w 1956"/>
                  <a:gd name="T43" fmla="*/ 314 h 1957"/>
                  <a:gd name="T44" fmla="*/ 326 w 1956"/>
                  <a:gd name="T45" fmla="*/ 246 h 1957"/>
                  <a:gd name="T46" fmla="*/ 343 w 1956"/>
                  <a:gd name="T47" fmla="*/ 434 h 1957"/>
                  <a:gd name="T48" fmla="*/ 288 w 1956"/>
                  <a:gd name="T49" fmla="*/ 507 h 1957"/>
                  <a:gd name="T50" fmla="*/ 103 w 1956"/>
                  <a:gd name="T51" fmla="*/ 536 h 1957"/>
                  <a:gd name="T52" fmla="*/ 205 w 1956"/>
                  <a:gd name="T53" fmla="*/ 658 h 1957"/>
                  <a:gd name="T54" fmla="*/ 48 w 1956"/>
                  <a:gd name="T55" fmla="*/ 671 h 1957"/>
                  <a:gd name="T56" fmla="*/ 156 w 1956"/>
                  <a:gd name="T57" fmla="*/ 824 h 1957"/>
                  <a:gd name="T58" fmla="*/ 144 w 1956"/>
                  <a:gd name="T59" fmla="*/ 914 h 1957"/>
                  <a:gd name="T60" fmla="*/ 0 w 1956"/>
                  <a:gd name="T61" fmla="*/ 1034 h 1957"/>
                  <a:gd name="T62" fmla="*/ 148 w 1956"/>
                  <a:gd name="T63" fmla="*/ 1088 h 1957"/>
                  <a:gd name="T64" fmla="*/ 19 w 1956"/>
                  <a:gd name="T65" fmla="*/ 1178 h 1957"/>
                  <a:gd name="T66" fmla="*/ 189 w 1956"/>
                  <a:gd name="T67" fmla="*/ 1255 h 1957"/>
                  <a:gd name="T68" fmla="*/ 224 w 1956"/>
                  <a:gd name="T69" fmla="*/ 1341 h 1957"/>
                  <a:gd name="T70" fmla="*/ 159 w 1956"/>
                  <a:gd name="T71" fmla="*/ 1514 h 1957"/>
                  <a:gd name="T72" fmla="*/ 314 w 1956"/>
                  <a:gd name="T73" fmla="*/ 1488 h 1957"/>
                  <a:gd name="T74" fmla="*/ 247 w 1956"/>
                  <a:gd name="T75" fmla="*/ 1631 h 1957"/>
                  <a:gd name="T76" fmla="*/ 434 w 1956"/>
                  <a:gd name="T77" fmla="*/ 1613 h 1957"/>
                  <a:gd name="T78" fmla="*/ 506 w 1956"/>
                  <a:gd name="T79" fmla="*/ 1670 h 1957"/>
                  <a:gd name="T80" fmla="*/ 537 w 1956"/>
                  <a:gd name="T81" fmla="*/ 1854 h 1957"/>
                  <a:gd name="T82" fmla="*/ 658 w 1956"/>
                  <a:gd name="T83" fmla="*/ 1752 h 1957"/>
                  <a:gd name="T84" fmla="*/ 671 w 1956"/>
                  <a:gd name="T85" fmla="*/ 1909 h 1957"/>
                  <a:gd name="T86" fmla="*/ 824 w 1956"/>
                  <a:gd name="T87" fmla="*/ 1801 h 1957"/>
                  <a:gd name="T88" fmla="*/ 914 w 1956"/>
                  <a:gd name="T89" fmla="*/ 1813 h 1957"/>
                  <a:gd name="T90" fmla="*/ 1033 w 1956"/>
                  <a:gd name="T91" fmla="*/ 1957 h 1957"/>
                  <a:gd name="T92" fmla="*/ 1087 w 1956"/>
                  <a:gd name="T93" fmla="*/ 1809 h 1957"/>
                  <a:gd name="T94" fmla="*/ 1178 w 1956"/>
                  <a:gd name="T95" fmla="*/ 1937 h 1957"/>
                  <a:gd name="T96" fmla="*/ 1255 w 1956"/>
                  <a:gd name="T97" fmla="*/ 1769 h 1957"/>
                  <a:gd name="T98" fmla="*/ 1341 w 1956"/>
                  <a:gd name="T99" fmla="*/ 1733 h 1957"/>
                  <a:gd name="T100" fmla="*/ 1515 w 1956"/>
                  <a:gd name="T101" fmla="*/ 1798 h 1957"/>
                  <a:gd name="T102" fmla="*/ 1488 w 1956"/>
                  <a:gd name="T103" fmla="*/ 1643 h 1957"/>
                  <a:gd name="T104" fmla="*/ 1630 w 1956"/>
                  <a:gd name="T105" fmla="*/ 1710 h 1957"/>
                  <a:gd name="T106" fmla="*/ 1613 w 1956"/>
                  <a:gd name="T107" fmla="*/ 1523 h 1957"/>
                  <a:gd name="T108" fmla="*/ 1670 w 1956"/>
                  <a:gd name="T109" fmla="*/ 1450 h 1957"/>
                  <a:gd name="T110" fmla="*/ 1853 w 1956"/>
                  <a:gd name="T111" fmla="*/ 1420 h 1957"/>
                  <a:gd name="T112" fmla="*/ 1751 w 1956"/>
                  <a:gd name="T113" fmla="*/ 1299 h 1957"/>
                  <a:gd name="T114" fmla="*/ 1908 w 1956"/>
                  <a:gd name="T115" fmla="*/ 1284 h 1957"/>
                  <a:gd name="T116" fmla="*/ 1801 w 1956"/>
                  <a:gd name="T117" fmla="*/ 1133 h 1957"/>
                  <a:gd name="T118" fmla="*/ 1812 w 1956"/>
                  <a:gd name="T119" fmla="*/ 1041 h 1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956" h="1957">
                    <a:moveTo>
                      <a:pt x="1956" y="1034"/>
                    </a:moveTo>
                    <a:lnTo>
                      <a:pt x="1956" y="923"/>
                    </a:lnTo>
                    <a:lnTo>
                      <a:pt x="1812" y="914"/>
                    </a:lnTo>
                    <a:lnTo>
                      <a:pt x="1808" y="869"/>
                    </a:lnTo>
                    <a:lnTo>
                      <a:pt x="1801" y="824"/>
                    </a:lnTo>
                    <a:lnTo>
                      <a:pt x="1937" y="778"/>
                    </a:lnTo>
                    <a:lnTo>
                      <a:pt x="1908" y="671"/>
                    </a:lnTo>
                    <a:lnTo>
                      <a:pt x="1767" y="700"/>
                    </a:lnTo>
                    <a:lnTo>
                      <a:pt x="1751" y="658"/>
                    </a:lnTo>
                    <a:lnTo>
                      <a:pt x="1732" y="616"/>
                    </a:lnTo>
                    <a:lnTo>
                      <a:pt x="1853" y="536"/>
                    </a:lnTo>
                    <a:lnTo>
                      <a:pt x="1798" y="441"/>
                    </a:lnTo>
                    <a:lnTo>
                      <a:pt x="1670" y="507"/>
                    </a:lnTo>
                    <a:lnTo>
                      <a:pt x="1642" y="469"/>
                    </a:lnTo>
                    <a:lnTo>
                      <a:pt x="1613" y="434"/>
                    </a:lnTo>
                    <a:lnTo>
                      <a:pt x="1709" y="325"/>
                    </a:lnTo>
                    <a:lnTo>
                      <a:pt x="1630" y="246"/>
                    </a:lnTo>
                    <a:lnTo>
                      <a:pt x="1522" y="344"/>
                    </a:lnTo>
                    <a:lnTo>
                      <a:pt x="1488" y="314"/>
                    </a:lnTo>
                    <a:lnTo>
                      <a:pt x="1450" y="287"/>
                    </a:lnTo>
                    <a:lnTo>
                      <a:pt x="1515" y="159"/>
                    </a:lnTo>
                    <a:lnTo>
                      <a:pt x="1419" y="103"/>
                    </a:lnTo>
                    <a:lnTo>
                      <a:pt x="1341" y="224"/>
                    </a:lnTo>
                    <a:lnTo>
                      <a:pt x="1298" y="205"/>
                    </a:lnTo>
                    <a:lnTo>
                      <a:pt x="1256" y="189"/>
                    </a:lnTo>
                    <a:lnTo>
                      <a:pt x="1285" y="47"/>
                    </a:lnTo>
                    <a:lnTo>
                      <a:pt x="1178" y="19"/>
                    </a:lnTo>
                    <a:lnTo>
                      <a:pt x="1132" y="156"/>
                    </a:lnTo>
                    <a:lnTo>
                      <a:pt x="1087" y="148"/>
                    </a:lnTo>
                    <a:lnTo>
                      <a:pt x="1041" y="144"/>
                    </a:lnTo>
                    <a:lnTo>
                      <a:pt x="1033" y="0"/>
                    </a:lnTo>
                    <a:lnTo>
                      <a:pt x="923" y="0"/>
                    </a:lnTo>
                    <a:lnTo>
                      <a:pt x="914" y="144"/>
                    </a:lnTo>
                    <a:lnTo>
                      <a:pt x="869" y="148"/>
                    </a:lnTo>
                    <a:lnTo>
                      <a:pt x="824" y="156"/>
                    </a:lnTo>
                    <a:lnTo>
                      <a:pt x="779" y="19"/>
                    </a:lnTo>
                    <a:lnTo>
                      <a:pt x="671" y="47"/>
                    </a:lnTo>
                    <a:lnTo>
                      <a:pt x="700" y="189"/>
                    </a:lnTo>
                    <a:lnTo>
                      <a:pt x="658" y="205"/>
                    </a:lnTo>
                    <a:lnTo>
                      <a:pt x="616" y="224"/>
                    </a:lnTo>
                    <a:lnTo>
                      <a:pt x="537" y="103"/>
                    </a:lnTo>
                    <a:lnTo>
                      <a:pt x="441" y="159"/>
                    </a:lnTo>
                    <a:lnTo>
                      <a:pt x="506" y="287"/>
                    </a:lnTo>
                    <a:lnTo>
                      <a:pt x="469" y="314"/>
                    </a:lnTo>
                    <a:lnTo>
                      <a:pt x="434" y="344"/>
                    </a:lnTo>
                    <a:lnTo>
                      <a:pt x="326" y="246"/>
                    </a:lnTo>
                    <a:lnTo>
                      <a:pt x="247" y="325"/>
                    </a:lnTo>
                    <a:lnTo>
                      <a:pt x="343" y="434"/>
                    </a:lnTo>
                    <a:lnTo>
                      <a:pt x="314" y="469"/>
                    </a:lnTo>
                    <a:lnTo>
                      <a:pt x="288" y="507"/>
                    </a:lnTo>
                    <a:lnTo>
                      <a:pt x="159" y="441"/>
                    </a:lnTo>
                    <a:lnTo>
                      <a:pt x="103" y="536"/>
                    </a:lnTo>
                    <a:lnTo>
                      <a:pt x="224" y="616"/>
                    </a:lnTo>
                    <a:lnTo>
                      <a:pt x="205" y="658"/>
                    </a:lnTo>
                    <a:lnTo>
                      <a:pt x="189" y="700"/>
                    </a:lnTo>
                    <a:lnTo>
                      <a:pt x="48" y="671"/>
                    </a:lnTo>
                    <a:lnTo>
                      <a:pt x="19" y="778"/>
                    </a:lnTo>
                    <a:lnTo>
                      <a:pt x="156" y="824"/>
                    </a:lnTo>
                    <a:lnTo>
                      <a:pt x="148" y="869"/>
                    </a:lnTo>
                    <a:lnTo>
                      <a:pt x="144" y="914"/>
                    </a:lnTo>
                    <a:lnTo>
                      <a:pt x="0" y="923"/>
                    </a:lnTo>
                    <a:lnTo>
                      <a:pt x="0" y="1034"/>
                    </a:lnTo>
                    <a:lnTo>
                      <a:pt x="144" y="1041"/>
                    </a:lnTo>
                    <a:lnTo>
                      <a:pt x="148" y="1088"/>
                    </a:lnTo>
                    <a:lnTo>
                      <a:pt x="156" y="1133"/>
                    </a:lnTo>
                    <a:lnTo>
                      <a:pt x="19" y="1178"/>
                    </a:lnTo>
                    <a:lnTo>
                      <a:pt x="48" y="1284"/>
                    </a:lnTo>
                    <a:lnTo>
                      <a:pt x="189" y="1255"/>
                    </a:lnTo>
                    <a:lnTo>
                      <a:pt x="205" y="1299"/>
                    </a:lnTo>
                    <a:lnTo>
                      <a:pt x="224" y="1341"/>
                    </a:lnTo>
                    <a:lnTo>
                      <a:pt x="103" y="1420"/>
                    </a:lnTo>
                    <a:lnTo>
                      <a:pt x="159" y="1514"/>
                    </a:lnTo>
                    <a:lnTo>
                      <a:pt x="287" y="1450"/>
                    </a:lnTo>
                    <a:lnTo>
                      <a:pt x="314" y="1488"/>
                    </a:lnTo>
                    <a:lnTo>
                      <a:pt x="343" y="1523"/>
                    </a:lnTo>
                    <a:lnTo>
                      <a:pt x="247" y="1631"/>
                    </a:lnTo>
                    <a:lnTo>
                      <a:pt x="326" y="1710"/>
                    </a:lnTo>
                    <a:lnTo>
                      <a:pt x="434" y="1613"/>
                    </a:lnTo>
                    <a:lnTo>
                      <a:pt x="469" y="1643"/>
                    </a:lnTo>
                    <a:lnTo>
                      <a:pt x="506" y="1670"/>
                    </a:lnTo>
                    <a:lnTo>
                      <a:pt x="441" y="1798"/>
                    </a:lnTo>
                    <a:lnTo>
                      <a:pt x="537" y="1854"/>
                    </a:lnTo>
                    <a:lnTo>
                      <a:pt x="616" y="1733"/>
                    </a:lnTo>
                    <a:lnTo>
                      <a:pt x="658" y="1752"/>
                    </a:lnTo>
                    <a:lnTo>
                      <a:pt x="702" y="1768"/>
                    </a:lnTo>
                    <a:lnTo>
                      <a:pt x="671" y="1909"/>
                    </a:lnTo>
                    <a:lnTo>
                      <a:pt x="779" y="1937"/>
                    </a:lnTo>
                    <a:lnTo>
                      <a:pt x="824" y="1801"/>
                    </a:lnTo>
                    <a:lnTo>
                      <a:pt x="869" y="1809"/>
                    </a:lnTo>
                    <a:lnTo>
                      <a:pt x="914" y="1813"/>
                    </a:lnTo>
                    <a:lnTo>
                      <a:pt x="923" y="1957"/>
                    </a:lnTo>
                    <a:lnTo>
                      <a:pt x="1033" y="1957"/>
                    </a:lnTo>
                    <a:lnTo>
                      <a:pt x="1041" y="1813"/>
                    </a:lnTo>
                    <a:lnTo>
                      <a:pt x="1087" y="1809"/>
                    </a:lnTo>
                    <a:lnTo>
                      <a:pt x="1132" y="1801"/>
                    </a:lnTo>
                    <a:lnTo>
                      <a:pt x="1178" y="1937"/>
                    </a:lnTo>
                    <a:lnTo>
                      <a:pt x="1285" y="1909"/>
                    </a:lnTo>
                    <a:lnTo>
                      <a:pt x="1255" y="1769"/>
                    </a:lnTo>
                    <a:lnTo>
                      <a:pt x="1298" y="1752"/>
                    </a:lnTo>
                    <a:lnTo>
                      <a:pt x="1341" y="1733"/>
                    </a:lnTo>
                    <a:lnTo>
                      <a:pt x="1419" y="1854"/>
                    </a:lnTo>
                    <a:lnTo>
                      <a:pt x="1515" y="1798"/>
                    </a:lnTo>
                    <a:lnTo>
                      <a:pt x="1450" y="1670"/>
                    </a:lnTo>
                    <a:lnTo>
                      <a:pt x="1488" y="1643"/>
                    </a:lnTo>
                    <a:lnTo>
                      <a:pt x="1524" y="1613"/>
                    </a:lnTo>
                    <a:lnTo>
                      <a:pt x="1630" y="1710"/>
                    </a:lnTo>
                    <a:lnTo>
                      <a:pt x="1709" y="1631"/>
                    </a:lnTo>
                    <a:lnTo>
                      <a:pt x="1613" y="1523"/>
                    </a:lnTo>
                    <a:lnTo>
                      <a:pt x="1642" y="1488"/>
                    </a:lnTo>
                    <a:lnTo>
                      <a:pt x="1670" y="1450"/>
                    </a:lnTo>
                    <a:lnTo>
                      <a:pt x="1798" y="1514"/>
                    </a:lnTo>
                    <a:lnTo>
                      <a:pt x="1853" y="1420"/>
                    </a:lnTo>
                    <a:lnTo>
                      <a:pt x="1732" y="1341"/>
                    </a:lnTo>
                    <a:lnTo>
                      <a:pt x="1751" y="1299"/>
                    </a:lnTo>
                    <a:lnTo>
                      <a:pt x="1768" y="1255"/>
                    </a:lnTo>
                    <a:lnTo>
                      <a:pt x="1908" y="1284"/>
                    </a:lnTo>
                    <a:lnTo>
                      <a:pt x="1937" y="1178"/>
                    </a:lnTo>
                    <a:lnTo>
                      <a:pt x="1801" y="1133"/>
                    </a:lnTo>
                    <a:lnTo>
                      <a:pt x="1808" y="1088"/>
                    </a:lnTo>
                    <a:lnTo>
                      <a:pt x="1812" y="1041"/>
                    </a:lnTo>
                    <a:lnTo>
                      <a:pt x="1956" y="1034"/>
                    </a:lnTo>
                  </a:path>
                </a:pathLst>
              </a:custGeom>
              <a:solidFill>
                <a:schemeClr val="accent1"/>
              </a:solidFill>
              <a:ln w="9525">
                <a:prstDash val="solid"/>
                <a:round/>
                <a:headEnd/>
                <a:tailEnd/>
              </a:ln>
              <a:effectLst/>
              <a:scene3d>
                <a:camera prst="legacyPerspectiveFront">
                  <a:rot lat="20099999" lon="1500000" rev="0"/>
                </a:camera>
                <a:lightRig rig="legacyFlat4" dir="b"/>
              </a:scene3d>
              <a:sp3d extrusionH="608000" prstMaterial="legacyMatte">
                <a:bevelT w="13500" h="13500" prst="angle"/>
                <a:bevelB w="13500" h="13500" prst="angle"/>
                <a:extrusionClr>
                  <a:schemeClr val="accent1">
                    <a:lumMod val="75000"/>
                  </a:schemeClr>
                </a:extrusionClr>
                <a:contourClr>
                  <a:srgbClr val="B29B5C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" name="Oval 91">
                <a:extLst>
                  <a:ext uri="{FF2B5EF4-FFF2-40B4-BE49-F238E27FC236}">
                    <a16:creationId xmlns="" xmlns:a16="http://schemas.microsoft.com/office/drawing/2014/main" id="{A56E9935-48B0-45F9-AA30-B2D1A7C5466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2506802">
                <a:off x="2663" y="1839"/>
                <a:ext cx="1008" cy="1248"/>
              </a:xfrm>
              <a:prstGeom prst="ellipse">
                <a:avLst/>
              </a:prstGeom>
              <a:solidFill>
                <a:schemeClr val="bg2">
                  <a:lumMod val="8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" name="Oval 92">
                <a:extLst>
                  <a:ext uri="{FF2B5EF4-FFF2-40B4-BE49-F238E27FC236}">
                    <a16:creationId xmlns="" xmlns:a16="http://schemas.microsoft.com/office/drawing/2014/main" id="{0C47091D-14FE-4060-AADD-4AD7061F9CB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2506802">
                <a:off x="2837" y="1961"/>
                <a:ext cx="797" cy="115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7" name="Group 86">
              <a:extLst>
                <a:ext uri="{FF2B5EF4-FFF2-40B4-BE49-F238E27FC236}">
                  <a16:creationId xmlns="" xmlns:a16="http://schemas.microsoft.com/office/drawing/2014/main" id="{4A2BCFA8-893C-4647-B70D-18FB01BFD4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17417" y="2864217"/>
              <a:ext cx="1830510" cy="1920351"/>
              <a:chOff x="2122" y="1556"/>
              <a:chExt cx="1956" cy="1957"/>
            </a:xfrm>
          </p:grpSpPr>
          <p:sp>
            <p:nvSpPr>
              <p:cNvPr id="18" name="Freeform 87">
                <a:extLst>
                  <a:ext uri="{FF2B5EF4-FFF2-40B4-BE49-F238E27FC236}">
                    <a16:creationId xmlns="" xmlns:a16="http://schemas.microsoft.com/office/drawing/2014/main" id="{AADD8AA0-C18A-4A54-A261-FBCEB96761A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122" y="1556"/>
                <a:ext cx="1956" cy="1957"/>
              </a:xfrm>
              <a:custGeom>
                <a:avLst/>
                <a:gdLst>
                  <a:gd name="T0" fmla="*/ 1956 w 1956"/>
                  <a:gd name="T1" fmla="*/ 923 h 1957"/>
                  <a:gd name="T2" fmla="*/ 1808 w 1956"/>
                  <a:gd name="T3" fmla="*/ 869 h 1957"/>
                  <a:gd name="T4" fmla="*/ 1937 w 1956"/>
                  <a:gd name="T5" fmla="*/ 778 h 1957"/>
                  <a:gd name="T6" fmla="*/ 1767 w 1956"/>
                  <a:gd name="T7" fmla="*/ 700 h 1957"/>
                  <a:gd name="T8" fmla="*/ 1732 w 1956"/>
                  <a:gd name="T9" fmla="*/ 616 h 1957"/>
                  <a:gd name="T10" fmla="*/ 1798 w 1956"/>
                  <a:gd name="T11" fmla="*/ 441 h 1957"/>
                  <a:gd name="T12" fmla="*/ 1642 w 1956"/>
                  <a:gd name="T13" fmla="*/ 469 h 1957"/>
                  <a:gd name="T14" fmla="*/ 1709 w 1956"/>
                  <a:gd name="T15" fmla="*/ 325 h 1957"/>
                  <a:gd name="T16" fmla="*/ 1522 w 1956"/>
                  <a:gd name="T17" fmla="*/ 344 h 1957"/>
                  <a:gd name="T18" fmla="*/ 1450 w 1956"/>
                  <a:gd name="T19" fmla="*/ 287 h 1957"/>
                  <a:gd name="T20" fmla="*/ 1419 w 1956"/>
                  <a:gd name="T21" fmla="*/ 103 h 1957"/>
                  <a:gd name="T22" fmla="*/ 1298 w 1956"/>
                  <a:gd name="T23" fmla="*/ 205 h 1957"/>
                  <a:gd name="T24" fmla="*/ 1285 w 1956"/>
                  <a:gd name="T25" fmla="*/ 47 h 1957"/>
                  <a:gd name="T26" fmla="*/ 1132 w 1956"/>
                  <a:gd name="T27" fmla="*/ 156 h 1957"/>
                  <a:gd name="T28" fmla="*/ 1041 w 1956"/>
                  <a:gd name="T29" fmla="*/ 144 h 1957"/>
                  <a:gd name="T30" fmla="*/ 923 w 1956"/>
                  <a:gd name="T31" fmla="*/ 0 h 1957"/>
                  <a:gd name="T32" fmla="*/ 869 w 1956"/>
                  <a:gd name="T33" fmla="*/ 148 h 1957"/>
                  <a:gd name="T34" fmla="*/ 779 w 1956"/>
                  <a:gd name="T35" fmla="*/ 19 h 1957"/>
                  <a:gd name="T36" fmla="*/ 700 w 1956"/>
                  <a:gd name="T37" fmla="*/ 189 h 1957"/>
                  <a:gd name="T38" fmla="*/ 616 w 1956"/>
                  <a:gd name="T39" fmla="*/ 224 h 1957"/>
                  <a:gd name="T40" fmla="*/ 441 w 1956"/>
                  <a:gd name="T41" fmla="*/ 159 h 1957"/>
                  <a:gd name="T42" fmla="*/ 469 w 1956"/>
                  <a:gd name="T43" fmla="*/ 314 h 1957"/>
                  <a:gd name="T44" fmla="*/ 326 w 1956"/>
                  <a:gd name="T45" fmla="*/ 246 h 1957"/>
                  <a:gd name="T46" fmla="*/ 343 w 1956"/>
                  <a:gd name="T47" fmla="*/ 434 h 1957"/>
                  <a:gd name="T48" fmla="*/ 288 w 1956"/>
                  <a:gd name="T49" fmla="*/ 507 h 1957"/>
                  <a:gd name="T50" fmla="*/ 103 w 1956"/>
                  <a:gd name="T51" fmla="*/ 536 h 1957"/>
                  <a:gd name="T52" fmla="*/ 205 w 1956"/>
                  <a:gd name="T53" fmla="*/ 658 h 1957"/>
                  <a:gd name="T54" fmla="*/ 48 w 1956"/>
                  <a:gd name="T55" fmla="*/ 671 h 1957"/>
                  <a:gd name="T56" fmla="*/ 156 w 1956"/>
                  <a:gd name="T57" fmla="*/ 824 h 1957"/>
                  <a:gd name="T58" fmla="*/ 144 w 1956"/>
                  <a:gd name="T59" fmla="*/ 914 h 1957"/>
                  <a:gd name="T60" fmla="*/ 0 w 1956"/>
                  <a:gd name="T61" fmla="*/ 1034 h 1957"/>
                  <a:gd name="T62" fmla="*/ 148 w 1956"/>
                  <a:gd name="T63" fmla="*/ 1088 h 1957"/>
                  <a:gd name="T64" fmla="*/ 19 w 1956"/>
                  <a:gd name="T65" fmla="*/ 1178 h 1957"/>
                  <a:gd name="T66" fmla="*/ 189 w 1956"/>
                  <a:gd name="T67" fmla="*/ 1255 h 1957"/>
                  <a:gd name="T68" fmla="*/ 224 w 1956"/>
                  <a:gd name="T69" fmla="*/ 1341 h 1957"/>
                  <a:gd name="T70" fmla="*/ 159 w 1956"/>
                  <a:gd name="T71" fmla="*/ 1514 h 1957"/>
                  <a:gd name="T72" fmla="*/ 314 w 1956"/>
                  <a:gd name="T73" fmla="*/ 1488 h 1957"/>
                  <a:gd name="T74" fmla="*/ 247 w 1956"/>
                  <a:gd name="T75" fmla="*/ 1631 h 1957"/>
                  <a:gd name="T76" fmla="*/ 434 w 1956"/>
                  <a:gd name="T77" fmla="*/ 1613 h 1957"/>
                  <a:gd name="T78" fmla="*/ 506 w 1956"/>
                  <a:gd name="T79" fmla="*/ 1670 h 1957"/>
                  <a:gd name="T80" fmla="*/ 537 w 1956"/>
                  <a:gd name="T81" fmla="*/ 1854 h 1957"/>
                  <a:gd name="T82" fmla="*/ 658 w 1956"/>
                  <a:gd name="T83" fmla="*/ 1752 h 1957"/>
                  <a:gd name="T84" fmla="*/ 671 w 1956"/>
                  <a:gd name="T85" fmla="*/ 1909 h 1957"/>
                  <a:gd name="T86" fmla="*/ 824 w 1956"/>
                  <a:gd name="T87" fmla="*/ 1801 h 1957"/>
                  <a:gd name="T88" fmla="*/ 914 w 1956"/>
                  <a:gd name="T89" fmla="*/ 1813 h 1957"/>
                  <a:gd name="T90" fmla="*/ 1033 w 1956"/>
                  <a:gd name="T91" fmla="*/ 1957 h 1957"/>
                  <a:gd name="T92" fmla="*/ 1087 w 1956"/>
                  <a:gd name="T93" fmla="*/ 1809 h 1957"/>
                  <a:gd name="T94" fmla="*/ 1178 w 1956"/>
                  <a:gd name="T95" fmla="*/ 1937 h 1957"/>
                  <a:gd name="T96" fmla="*/ 1255 w 1956"/>
                  <a:gd name="T97" fmla="*/ 1769 h 1957"/>
                  <a:gd name="T98" fmla="*/ 1341 w 1956"/>
                  <a:gd name="T99" fmla="*/ 1733 h 1957"/>
                  <a:gd name="T100" fmla="*/ 1515 w 1956"/>
                  <a:gd name="T101" fmla="*/ 1798 h 1957"/>
                  <a:gd name="T102" fmla="*/ 1488 w 1956"/>
                  <a:gd name="T103" fmla="*/ 1643 h 1957"/>
                  <a:gd name="T104" fmla="*/ 1630 w 1956"/>
                  <a:gd name="T105" fmla="*/ 1710 h 1957"/>
                  <a:gd name="T106" fmla="*/ 1613 w 1956"/>
                  <a:gd name="T107" fmla="*/ 1523 h 1957"/>
                  <a:gd name="T108" fmla="*/ 1670 w 1956"/>
                  <a:gd name="T109" fmla="*/ 1450 h 1957"/>
                  <a:gd name="T110" fmla="*/ 1853 w 1956"/>
                  <a:gd name="T111" fmla="*/ 1420 h 1957"/>
                  <a:gd name="T112" fmla="*/ 1751 w 1956"/>
                  <a:gd name="T113" fmla="*/ 1299 h 1957"/>
                  <a:gd name="T114" fmla="*/ 1908 w 1956"/>
                  <a:gd name="T115" fmla="*/ 1284 h 1957"/>
                  <a:gd name="T116" fmla="*/ 1801 w 1956"/>
                  <a:gd name="T117" fmla="*/ 1133 h 1957"/>
                  <a:gd name="T118" fmla="*/ 1812 w 1956"/>
                  <a:gd name="T119" fmla="*/ 1041 h 1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956" h="1957">
                    <a:moveTo>
                      <a:pt x="1956" y="1034"/>
                    </a:moveTo>
                    <a:lnTo>
                      <a:pt x="1956" y="923"/>
                    </a:lnTo>
                    <a:lnTo>
                      <a:pt x="1812" y="914"/>
                    </a:lnTo>
                    <a:lnTo>
                      <a:pt x="1808" y="869"/>
                    </a:lnTo>
                    <a:lnTo>
                      <a:pt x="1801" y="824"/>
                    </a:lnTo>
                    <a:lnTo>
                      <a:pt x="1937" y="778"/>
                    </a:lnTo>
                    <a:lnTo>
                      <a:pt x="1908" y="671"/>
                    </a:lnTo>
                    <a:lnTo>
                      <a:pt x="1767" y="700"/>
                    </a:lnTo>
                    <a:lnTo>
                      <a:pt x="1751" y="658"/>
                    </a:lnTo>
                    <a:lnTo>
                      <a:pt x="1732" y="616"/>
                    </a:lnTo>
                    <a:lnTo>
                      <a:pt x="1853" y="536"/>
                    </a:lnTo>
                    <a:lnTo>
                      <a:pt x="1798" y="441"/>
                    </a:lnTo>
                    <a:lnTo>
                      <a:pt x="1670" y="507"/>
                    </a:lnTo>
                    <a:lnTo>
                      <a:pt x="1642" y="469"/>
                    </a:lnTo>
                    <a:lnTo>
                      <a:pt x="1613" y="434"/>
                    </a:lnTo>
                    <a:lnTo>
                      <a:pt x="1709" y="325"/>
                    </a:lnTo>
                    <a:lnTo>
                      <a:pt x="1630" y="246"/>
                    </a:lnTo>
                    <a:lnTo>
                      <a:pt x="1522" y="344"/>
                    </a:lnTo>
                    <a:lnTo>
                      <a:pt x="1488" y="314"/>
                    </a:lnTo>
                    <a:lnTo>
                      <a:pt x="1450" y="287"/>
                    </a:lnTo>
                    <a:lnTo>
                      <a:pt x="1515" y="159"/>
                    </a:lnTo>
                    <a:lnTo>
                      <a:pt x="1419" y="103"/>
                    </a:lnTo>
                    <a:lnTo>
                      <a:pt x="1341" y="224"/>
                    </a:lnTo>
                    <a:lnTo>
                      <a:pt x="1298" y="205"/>
                    </a:lnTo>
                    <a:lnTo>
                      <a:pt x="1256" y="189"/>
                    </a:lnTo>
                    <a:lnTo>
                      <a:pt x="1285" y="47"/>
                    </a:lnTo>
                    <a:lnTo>
                      <a:pt x="1178" y="19"/>
                    </a:lnTo>
                    <a:lnTo>
                      <a:pt x="1132" y="156"/>
                    </a:lnTo>
                    <a:lnTo>
                      <a:pt x="1087" y="148"/>
                    </a:lnTo>
                    <a:lnTo>
                      <a:pt x="1041" y="144"/>
                    </a:lnTo>
                    <a:lnTo>
                      <a:pt x="1033" y="0"/>
                    </a:lnTo>
                    <a:lnTo>
                      <a:pt x="923" y="0"/>
                    </a:lnTo>
                    <a:lnTo>
                      <a:pt x="914" y="144"/>
                    </a:lnTo>
                    <a:lnTo>
                      <a:pt x="869" y="148"/>
                    </a:lnTo>
                    <a:lnTo>
                      <a:pt x="824" y="156"/>
                    </a:lnTo>
                    <a:lnTo>
                      <a:pt x="779" y="19"/>
                    </a:lnTo>
                    <a:lnTo>
                      <a:pt x="671" y="47"/>
                    </a:lnTo>
                    <a:lnTo>
                      <a:pt x="700" y="189"/>
                    </a:lnTo>
                    <a:lnTo>
                      <a:pt x="658" y="205"/>
                    </a:lnTo>
                    <a:lnTo>
                      <a:pt x="616" y="224"/>
                    </a:lnTo>
                    <a:lnTo>
                      <a:pt x="537" y="103"/>
                    </a:lnTo>
                    <a:lnTo>
                      <a:pt x="441" y="159"/>
                    </a:lnTo>
                    <a:lnTo>
                      <a:pt x="506" y="287"/>
                    </a:lnTo>
                    <a:lnTo>
                      <a:pt x="469" y="314"/>
                    </a:lnTo>
                    <a:lnTo>
                      <a:pt x="434" y="344"/>
                    </a:lnTo>
                    <a:lnTo>
                      <a:pt x="326" y="246"/>
                    </a:lnTo>
                    <a:lnTo>
                      <a:pt x="247" y="325"/>
                    </a:lnTo>
                    <a:lnTo>
                      <a:pt x="343" y="434"/>
                    </a:lnTo>
                    <a:lnTo>
                      <a:pt x="314" y="469"/>
                    </a:lnTo>
                    <a:lnTo>
                      <a:pt x="288" y="507"/>
                    </a:lnTo>
                    <a:lnTo>
                      <a:pt x="159" y="441"/>
                    </a:lnTo>
                    <a:lnTo>
                      <a:pt x="103" y="536"/>
                    </a:lnTo>
                    <a:lnTo>
                      <a:pt x="224" y="616"/>
                    </a:lnTo>
                    <a:lnTo>
                      <a:pt x="205" y="658"/>
                    </a:lnTo>
                    <a:lnTo>
                      <a:pt x="189" y="700"/>
                    </a:lnTo>
                    <a:lnTo>
                      <a:pt x="48" y="671"/>
                    </a:lnTo>
                    <a:lnTo>
                      <a:pt x="19" y="778"/>
                    </a:lnTo>
                    <a:lnTo>
                      <a:pt x="156" y="824"/>
                    </a:lnTo>
                    <a:lnTo>
                      <a:pt x="148" y="869"/>
                    </a:lnTo>
                    <a:lnTo>
                      <a:pt x="144" y="914"/>
                    </a:lnTo>
                    <a:lnTo>
                      <a:pt x="0" y="923"/>
                    </a:lnTo>
                    <a:lnTo>
                      <a:pt x="0" y="1034"/>
                    </a:lnTo>
                    <a:lnTo>
                      <a:pt x="144" y="1041"/>
                    </a:lnTo>
                    <a:lnTo>
                      <a:pt x="148" y="1088"/>
                    </a:lnTo>
                    <a:lnTo>
                      <a:pt x="156" y="1133"/>
                    </a:lnTo>
                    <a:lnTo>
                      <a:pt x="19" y="1178"/>
                    </a:lnTo>
                    <a:lnTo>
                      <a:pt x="48" y="1284"/>
                    </a:lnTo>
                    <a:lnTo>
                      <a:pt x="189" y="1255"/>
                    </a:lnTo>
                    <a:lnTo>
                      <a:pt x="205" y="1299"/>
                    </a:lnTo>
                    <a:lnTo>
                      <a:pt x="224" y="1341"/>
                    </a:lnTo>
                    <a:lnTo>
                      <a:pt x="103" y="1420"/>
                    </a:lnTo>
                    <a:lnTo>
                      <a:pt x="159" y="1514"/>
                    </a:lnTo>
                    <a:lnTo>
                      <a:pt x="287" y="1450"/>
                    </a:lnTo>
                    <a:lnTo>
                      <a:pt x="314" y="1488"/>
                    </a:lnTo>
                    <a:lnTo>
                      <a:pt x="343" y="1523"/>
                    </a:lnTo>
                    <a:lnTo>
                      <a:pt x="247" y="1631"/>
                    </a:lnTo>
                    <a:lnTo>
                      <a:pt x="326" y="1710"/>
                    </a:lnTo>
                    <a:lnTo>
                      <a:pt x="434" y="1613"/>
                    </a:lnTo>
                    <a:lnTo>
                      <a:pt x="469" y="1643"/>
                    </a:lnTo>
                    <a:lnTo>
                      <a:pt x="506" y="1670"/>
                    </a:lnTo>
                    <a:lnTo>
                      <a:pt x="441" y="1798"/>
                    </a:lnTo>
                    <a:lnTo>
                      <a:pt x="537" y="1854"/>
                    </a:lnTo>
                    <a:lnTo>
                      <a:pt x="616" y="1733"/>
                    </a:lnTo>
                    <a:lnTo>
                      <a:pt x="658" y="1752"/>
                    </a:lnTo>
                    <a:lnTo>
                      <a:pt x="702" y="1768"/>
                    </a:lnTo>
                    <a:lnTo>
                      <a:pt x="671" y="1909"/>
                    </a:lnTo>
                    <a:lnTo>
                      <a:pt x="779" y="1937"/>
                    </a:lnTo>
                    <a:lnTo>
                      <a:pt x="824" y="1801"/>
                    </a:lnTo>
                    <a:lnTo>
                      <a:pt x="869" y="1809"/>
                    </a:lnTo>
                    <a:lnTo>
                      <a:pt x="914" y="1813"/>
                    </a:lnTo>
                    <a:lnTo>
                      <a:pt x="923" y="1957"/>
                    </a:lnTo>
                    <a:lnTo>
                      <a:pt x="1033" y="1957"/>
                    </a:lnTo>
                    <a:lnTo>
                      <a:pt x="1041" y="1813"/>
                    </a:lnTo>
                    <a:lnTo>
                      <a:pt x="1087" y="1809"/>
                    </a:lnTo>
                    <a:lnTo>
                      <a:pt x="1132" y="1801"/>
                    </a:lnTo>
                    <a:lnTo>
                      <a:pt x="1178" y="1937"/>
                    </a:lnTo>
                    <a:lnTo>
                      <a:pt x="1285" y="1909"/>
                    </a:lnTo>
                    <a:lnTo>
                      <a:pt x="1255" y="1769"/>
                    </a:lnTo>
                    <a:lnTo>
                      <a:pt x="1298" y="1752"/>
                    </a:lnTo>
                    <a:lnTo>
                      <a:pt x="1341" y="1733"/>
                    </a:lnTo>
                    <a:lnTo>
                      <a:pt x="1419" y="1854"/>
                    </a:lnTo>
                    <a:lnTo>
                      <a:pt x="1515" y="1798"/>
                    </a:lnTo>
                    <a:lnTo>
                      <a:pt x="1450" y="1670"/>
                    </a:lnTo>
                    <a:lnTo>
                      <a:pt x="1488" y="1643"/>
                    </a:lnTo>
                    <a:lnTo>
                      <a:pt x="1524" y="1613"/>
                    </a:lnTo>
                    <a:lnTo>
                      <a:pt x="1630" y="1710"/>
                    </a:lnTo>
                    <a:lnTo>
                      <a:pt x="1709" y="1631"/>
                    </a:lnTo>
                    <a:lnTo>
                      <a:pt x="1613" y="1523"/>
                    </a:lnTo>
                    <a:lnTo>
                      <a:pt x="1642" y="1488"/>
                    </a:lnTo>
                    <a:lnTo>
                      <a:pt x="1670" y="1450"/>
                    </a:lnTo>
                    <a:lnTo>
                      <a:pt x="1798" y="1514"/>
                    </a:lnTo>
                    <a:lnTo>
                      <a:pt x="1853" y="1420"/>
                    </a:lnTo>
                    <a:lnTo>
                      <a:pt x="1732" y="1341"/>
                    </a:lnTo>
                    <a:lnTo>
                      <a:pt x="1751" y="1299"/>
                    </a:lnTo>
                    <a:lnTo>
                      <a:pt x="1768" y="1255"/>
                    </a:lnTo>
                    <a:lnTo>
                      <a:pt x="1908" y="1284"/>
                    </a:lnTo>
                    <a:lnTo>
                      <a:pt x="1937" y="1178"/>
                    </a:lnTo>
                    <a:lnTo>
                      <a:pt x="1801" y="1133"/>
                    </a:lnTo>
                    <a:lnTo>
                      <a:pt x="1808" y="1088"/>
                    </a:lnTo>
                    <a:lnTo>
                      <a:pt x="1812" y="1041"/>
                    </a:lnTo>
                    <a:lnTo>
                      <a:pt x="1956" y="1034"/>
                    </a:lnTo>
                  </a:path>
                </a:pathLst>
              </a:custGeom>
              <a:solidFill>
                <a:schemeClr val="accent3"/>
              </a:solidFill>
              <a:ln w="9525">
                <a:prstDash val="solid"/>
                <a:round/>
                <a:headEnd/>
                <a:tailEnd/>
              </a:ln>
              <a:effectLst/>
              <a:scene3d>
                <a:camera prst="legacyPerspectiveFront">
                  <a:rot lat="20099999" lon="1500000" rev="0"/>
                </a:camera>
                <a:lightRig rig="legacyFlat4" dir="b"/>
              </a:scene3d>
              <a:sp3d extrusionH="608000" prstMaterial="legacyMatte">
                <a:bevelT w="13500" h="13500" prst="angle"/>
                <a:bevelB w="13500" h="13500" prst="angle"/>
                <a:extrusionClr>
                  <a:schemeClr val="accent3">
                    <a:lumMod val="75000"/>
                  </a:schemeClr>
                </a:extrusionClr>
                <a:contourClr>
                  <a:srgbClr val="666699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flatTx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19" name="Oval 88">
                <a:extLst>
                  <a:ext uri="{FF2B5EF4-FFF2-40B4-BE49-F238E27FC236}">
                    <a16:creationId xmlns="" xmlns:a16="http://schemas.microsoft.com/office/drawing/2014/main" id="{F71563D6-715C-45D4-8735-C66F4610C0F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2506802">
                <a:off x="2663" y="1839"/>
                <a:ext cx="1008" cy="12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" name="Oval 89">
                <a:extLst>
                  <a:ext uri="{FF2B5EF4-FFF2-40B4-BE49-F238E27FC236}">
                    <a16:creationId xmlns="" xmlns:a16="http://schemas.microsoft.com/office/drawing/2014/main" id="{EABA5011-8265-44DC-99B0-6C7CC71BAFC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2506802">
                <a:off x="2837" y="1961"/>
                <a:ext cx="797" cy="115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pic>
        <p:nvPicPr>
          <p:cNvPr id="28" name="Image 27">
            <a:extLst>
              <a:ext uri="{FF2B5EF4-FFF2-40B4-BE49-F238E27FC236}">
                <a16:creationId xmlns="" xmlns:a16="http://schemas.microsoft.com/office/drawing/2014/main" id="{32B9BD7E-FFBD-43AC-A5CD-249305595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98" b="89806" l="9569" r="89952">
                        <a14:foregroundMark x1="76555" y1="58252" x2="76555" y2="58252"/>
                        <a14:backgroundMark x1="73684" y1="78155" x2="73684" y2="78155"/>
                        <a14:backgroundMark x1="77990" y1="73301" x2="77990" y2="73301"/>
                        <a14:backgroundMark x1="82297" y1="70388" x2="82297" y2="70388"/>
                        <a14:backgroundMark x1="85167" y1="70388" x2="85167" y2="70388"/>
                        <a14:backgroundMark x1="69378" y1="83010" x2="69378" y2="83010"/>
                        <a14:backgroundMark x1="78947" y1="81553" x2="78947" y2="81553"/>
                        <a14:backgroundMark x1="85167" y1="81068" x2="85167" y2="810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6660" y="1194416"/>
            <a:ext cx="2438406" cy="2403405"/>
          </a:xfrm>
          <a:prstGeom prst="rect">
            <a:avLst/>
          </a:prstGeom>
        </p:spPr>
      </p:pic>
      <p:grpSp>
        <p:nvGrpSpPr>
          <p:cNvPr id="5" name="Group 7">
            <a:extLst>
              <a:ext uri="{FF2B5EF4-FFF2-40B4-BE49-F238E27FC236}">
                <a16:creationId xmlns="" xmlns:a16="http://schemas.microsoft.com/office/drawing/2014/main" id="{5364C410-7DF9-41A0-B30B-849741BE0027}"/>
              </a:ext>
            </a:extLst>
          </p:cNvPr>
          <p:cNvGrpSpPr/>
          <p:nvPr/>
        </p:nvGrpSpPr>
        <p:grpSpPr>
          <a:xfrm rot="20535605">
            <a:off x="7942323" y="4834126"/>
            <a:ext cx="4885899" cy="1685513"/>
            <a:chOff x="-1296334" y="372836"/>
            <a:chExt cx="14443696" cy="5343467"/>
          </a:xfrm>
        </p:grpSpPr>
        <p:sp>
          <p:nvSpPr>
            <p:cNvPr id="6" name="Freeform 3">
              <a:extLst>
                <a:ext uri="{FF2B5EF4-FFF2-40B4-BE49-F238E27FC236}">
                  <a16:creationId xmlns="" xmlns:a16="http://schemas.microsoft.com/office/drawing/2014/main" id="{DD94A5DC-2F4A-41D3-B996-BF2BD66FD44C}"/>
                </a:ext>
              </a:extLst>
            </p:cNvPr>
            <p:cNvSpPr/>
            <p:nvPr/>
          </p:nvSpPr>
          <p:spPr>
            <a:xfrm>
              <a:off x="6036080" y="372836"/>
              <a:ext cx="6000696" cy="4855727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5C02BF4E-0138-40B6-AE4A-81E2AB6C5F2F}"/>
                </a:ext>
              </a:extLst>
            </p:cNvPr>
            <p:cNvSpPr/>
            <p:nvPr/>
          </p:nvSpPr>
          <p:spPr>
            <a:xfrm rot="3641993">
              <a:off x="5861330" y="-3783931"/>
              <a:ext cx="128368" cy="1444369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Freeform 5">
              <a:extLst>
                <a:ext uri="{FF2B5EF4-FFF2-40B4-BE49-F238E27FC236}">
                  <a16:creationId xmlns="" xmlns:a16="http://schemas.microsoft.com/office/drawing/2014/main" id="{D603AD27-6780-4639-8E37-F0045657D1A2}"/>
                </a:ext>
              </a:extLst>
            </p:cNvPr>
            <p:cNvSpPr/>
            <p:nvPr/>
          </p:nvSpPr>
          <p:spPr>
            <a:xfrm rot="10638152">
              <a:off x="1075423" y="633156"/>
              <a:ext cx="6281739" cy="5083147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Freeform 6">
              <a:extLst>
                <a:ext uri="{FF2B5EF4-FFF2-40B4-BE49-F238E27FC236}">
                  <a16:creationId xmlns="" xmlns:a16="http://schemas.microsoft.com/office/drawing/2014/main" id="{31E9999A-2CD7-4081-A5FE-532251633B50}"/>
                </a:ext>
              </a:extLst>
            </p:cNvPr>
            <p:cNvSpPr/>
            <p:nvPr/>
          </p:nvSpPr>
          <p:spPr>
            <a:xfrm rot="10800000">
              <a:off x="8924924" y="539774"/>
              <a:ext cx="1244943" cy="1007401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7" name="Freeform 3">
            <a:extLst>
              <a:ext uri="{FF2B5EF4-FFF2-40B4-BE49-F238E27FC236}">
                <a16:creationId xmlns="" xmlns:a16="http://schemas.microsoft.com/office/drawing/2014/main" id="{2744ADED-4CEC-400F-A6DD-84DE5E52AB90}"/>
              </a:ext>
            </a:extLst>
          </p:cNvPr>
          <p:cNvSpPr>
            <a:spLocks noEditPoints="1"/>
          </p:cNvSpPr>
          <p:nvPr/>
        </p:nvSpPr>
        <p:spPr bwMode="auto">
          <a:xfrm>
            <a:off x="1300816" y="1670186"/>
            <a:ext cx="2132967" cy="4190336"/>
          </a:xfrm>
          <a:custGeom>
            <a:avLst/>
            <a:gdLst>
              <a:gd name="T0" fmla="*/ 625 w 693"/>
              <a:gd name="T1" fmla="*/ 1522 h 1641"/>
              <a:gd name="T2" fmla="*/ 520 w 693"/>
              <a:gd name="T3" fmla="*/ 985 h 1641"/>
              <a:gd name="T4" fmla="*/ 498 w 693"/>
              <a:gd name="T5" fmla="*/ 789 h 1641"/>
              <a:gd name="T6" fmla="*/ 532 w 693"/>
              <a:gd name="T7" fmla="*/ 760 h 1641"/>
              <a:gd name="T8" fmla="*/ 571 w 693"/>
              <a:gd name="T9" fmla="*/ 506 h 1641"/>
              <a:gd name="T10" fmla="*/ 505 w 693"/>
              <a:gd name="T11" fmla="*/ 282 h 1641"/>
              <a:gd name="T12" fmla="*/ 394 w 693"/>
              <a:gd name="T13" fmla="*/ 243 h 1641"/>
              <a:gd name="T14" fmla="*/ 344 w 693"/>
              <a:gd name="T15" fmla="*/ 214 h 1641"/>
              <a:gd name="T16" fmla="*/ 341 w 693"/>
              <a:gd name="T17" fmla="*/ 204 h 1641"/>
              <a:gd name="T18" fmla="*/ 354 w 693"/>
              <a:gd name="T19" fmla="*/ 65 h 1641"/>
              <a:gd name="T20" fmla="*/ 313 w 693"/>
              <a:gd name="T21" fmla="*/ 0 h 1641"/>
              <a:gd name="T22" fmla="*/ 228 w 693"/>
              <a:gd name="T23" fmla="*/ 24 h 1641"/>
              <a:gd name="T24" fmla="*/ 214 w 693"/>
              <a:gd name="T25" fmla="*/ 121 h 1641"/>
              <a:gd name="T26" fmla="*/ 240 w 693"/>
              <a:gd name="T27" fmla="*/ 200 h 1641"/>
              <a:gd name="T28" fmla="*/ 240 w 693"/>
              <a:gd name="T29" fmla="*/ 215 h 1641"/>
              <a:gd name="T30" fmla="*/ 147 w 693"/>
              <a:gd name="T31" fmla="*/ 272 h 1641"/>
              <a:gd name="T32" fmla="*/ 22 w 693"/>
              <a:gd name="T33" fmla="*/ 531 h 1641"/>
              <a:gd name="T34" fmla="*/ 113 w 693"/>
              <a:gd name="T35" fmla="*/ 777 h 1641"/>
              <a:gd name="T36" fmla="*/ 143 w 693"/>
              <a:gd name="T37" fmla="*/ 802 h 1641"/>
              <a:gd name="T38" fmla="*/ 220 w 693"/>
              <a:gd name="T39" fmla="*/ 1183 h 1641"/>
              <a:gd name="T40" fmla="*/ 267 w 693"/>
              <a:gd name="T41" fmla="*/ 1470 h 1641"/>
              <a:gd name="T42" fmla="*/ 231 w 693"/>
              <a:gd name="T43" fmla="*/ 1602 h 1641"/>
              <a:gd name="T44" fmla="*/ 343 w 693"/>
              <a:gd name="T45" fmla="*/ 1595 h 1641"/>
              <a:gd name="T46" fmla="*/ 351 w 693"/>
              <a:gd name="T47" fmla="*/ 1504 h 1641"/>
              <a:gd name="T48" fmla="*/ 342 w 693"/>
              <a:gd name="T49" fmla="*/ 1327 h 1641"/>
              <a:gd name="T50" fmla="*/ 334 w 693"/>
              <a:gd name="T51" fmla="*/ 1168 h 1641"/>
              <a:gd name="T52" fmla="*/ 372 w 693"/>
              <a:gd name="T53" fmla="*/ 991 h 1641"/>
              <a:gd name="T54" fmla="*/ 495 w 693"/>
              <a:gd name="T55" fmla="*/ 1455 h 1641"/>
              <a:gd name="T56" fmla="*/ 553 w 693"/>
              <a:gd name="T57" fmla="*/ 1595 h 1641"/>
              <a:gd name="T58" fmla="*/ 693 w 693"/>
              <a:gd name="T59" fmla="*/ 1628 h 1641"/>
              <a:gd name="T60" fmla="*/ 115 w 693"/>
              <a:gd name="T61" fmla="*/ 608 h 1641"/>
              <a:gd name="T62" fmla="*/ 125 w 693"/>
              <a:gd name="T63" fmla="*/ 524 h 1641"/>
              <a:gd name="T64" fmla="*/ 395 w 693"/>
              <a:gd name="T65" fmla="*/ 690 h 1641"/>
              <a:gd name="T66" fmla="*/ 314 w 693"/>
              <a:gd name="T67" fmla="*/ 307 h 1641"/>
              <a:gd name="T68" fmla="*/ 280 w 693"/>
              <a:gd name="T69" fmla="*/ 291 h 1641"/>
              <a:gd name="T70" fmla="*/ 295 w 693"/>
              <a:gd name="T71" fmla="*/ 485 h 1641"/>
              <a:gd name="T72" fmla="*/ 274 w 693"/>
              <a:gd name="T73" fmla="*/ 687 h 1641"/>
              <a:gd name="T74" fmla="*/ 235 w 693"/>
              <a:gd name="T75" fmla="*/ 542 h 1641"/>
              <a:gd name="T76" fmla="*/ 248 w 693"/>
              <a:gd name="T77" fmla="*/ 225 h 1641"/>
              <a:gd name="T78" fmla="*/ 334 w 693"/>
              <a:gd name="T79" fmla="*/ 227 h 1641"/>
              <a:gd name="T80" fmla="*/ 381 w 693"/>
              <a:gd name="T81" fmla="*/ 413 h 1641"/>
              <a:gd name="T82" fmla="*/ 411 w 693"/>
              <a:gd name="T83" fmla="*/ 689 h 1641"/>
              <a:gd name="T84" fmla="*/ 473 w 693"/>
              <a:gd name="T85" fmla="*/ 485 h 1641"/>
              <a:gd name="T86" fmla="*/ 501 w 693"/>
              <a:gd name="T87" fmla="*/ 576 h 16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93" h="1641">
                <a:moveTo>
                  <a:pt x="669" y="1590"/>
                </a:moveTo>
                <a:cubicBezTo>
                  <a:pt x="650" y="1579"/>
                  <a:pt x="636" y="1550"/>
                  <a:pt x="629" y="1542"/>
                </a:cubicBezTo>
                <a:cubicBezTo>
                  <a:pt x="622" y="1535"/>
                  <a:pt x="631" y="1537"/>
                  <a:pt x="625" y="1522"/>
                </a:cubicBezTo>
                <a:cubicBezTo>
                  <a:pt x="619" y="1507"/>
                  <a:pt x="600" y="1419"/>
                  <a:pt x="597" y="1391"/>
                </a:cubicBezTo>
                <a:cubicBezTo>
                  <a:pt x="593" y="1362"/>
                  <a:pt x="595" y="1265"/>
                  <a:pt x="582" y="1219"/>
                </a:cubicBezTo>
                <a:cubicBezTo>
                  <a:pt x="568" y="1173"/>
                  <a:pt x="526" y="1025"/>
                  <a:pt x="520" y="985"/>
                </a:cubicBezTo>
                <a:cubicBezTo>
                  <a:pt x="514" y="944"/>
                  <a:pt x="505" y="903"/>
                  <a:pt x="505" y="881"/>
                </a:cubicBezTo>
                <a:cubicBezTo>
                  <a:pt x="505" y="858"/>
                  <a:pt x="503" y="843"/>
                  <a:pt x="496" y="827"/>
                </a:cubicBezTo>
                <a:cubicBezTo>
                  <a:pt x="490" y="811"/>
                  <a:pt x="498" y="789"/>
                  <a:pt x="498" y="789"/>
                </a:cubicBezTo>
                <a:cubicBezTo>
                  <a:pt x="498" y="789"/>
                  <a:pt x="514" y="801"/>
                  <a:pt x="524" y="810"/>
                </a:cubicBezTo>
                <a:cubicBezTo>
                  <a:pt x="534" y="819"/>
                  <a:pt x="534" y="805"/>
                  <a:pt x="529" y="785"/>
                </a:cubicBezTo>
                <a:cubicBezTo>
                  <a:pt x="524" y="765"/>
                  <a:pt x="527" y="754"/>
                  <a:pt x="532" y="760"/>
                </a:cubicBezTo>
                <a:cubicBezTo>
                  <a:pt x="537" y="767"/>
                  <a:pt x="541" y="728"/>
                  <a:pt x="553" y="705"/>
                </a:cubicBezTo>
                <a:cubicBezTo>
                  <a:pt x="566" y="681"/>
                  <a:pt x="593" y="633"/>
                  <a:pt x="587" y="606"/>
                </a:cubicBezTo>
                <a:cubicBezTo>
                  <a:pt x="581" y="578"/>
                  <a:pt x="578" y="530"/>
                  <a:pt x="571" y="506"/>
                </a:cubicBezTo>
                <a:cubicBezTo>
                  <a:pt x="563" y="483"/>
                  <a:pt x="556" y="441"/>
                  <a:pt x="547" y="415"/>
                </a:cubicBezTo>
                <a:cubicBezTo>
                  <a:pt x="538" y="389"/>
                  <a:pt x="540" y="376"/>
                  <a:pt x="529" y="350"/>
                </a:cubicBezTo>
                <a:cubicBezTo>
                  <a:pt x="517" y="324"/>
                  <a:pt x="505" y="295"/>
                  <a:pt x="505" y="282"/>
                </a:cubicBezTo>
                <a:cubicBezTo>
                  <a:pt x="505" y="275"/>
                  <a:pt x="502" y="269"/>
                  <a:pt x="491" y="265"/>
                </a:cubicBezTo>
                <a:cubicBezTo>
                  <a:pt x="483" y="261"/>
                  <a:pt x="469" y="258"/>
                  <a:pt x="449" y="255"/>
                </a:cubicBezTo>
                <a:cubicBezTo>
                  <a:pt x="428" y="252"/>
                  <a:pt x="409" y="248"/>
                  <a:pt x="394" y="243"/>
                </a:cubicBezTo>
                <a:cubicBezTo>
                  <a:pt x="393" y="243"/>
                  <a:pt x="392" y="242"/>
                  <a:pt x="391" y="242"/>
                </a:cubicBezTo>
                <a:cubicBezTo>
                  <a:pt x="391" y="242"/>
                  <a:pt x="390" y="242"/>
                  <a:pt x="390" y="242"/>
                </a:cubicBezTo>
                <a:cubicBezTo>
                  <a:pt x="370" y="235"/>
                  <a:pt x="344" y="214"/>
                  <a:pt x="344" y="214"/>
                </a:cubicBezTo>
                <a:cubicBezTo>
                  <a:pt x="336" y="225"/>
                  <a:pt x="336" y="225"/>
                  <a:pt x="336" y="225"/>
                </a:cubicBezTo>
                <a:cubicBezTo>
                  <a:pt x="339" y="221"/>
                  <a:pt x="341" y="218"/>
                  <a:pt x="344" y="214"/>
                </a:cubicBezTo>
                <a:cubicBezTo>
                  <a:pt x="341" y="211"/>
                  <a:pt x="336" y="204"/>
                  <a:pt x="341" y="204"/>
                </a:cubicBezTo>
                <a:cubicBezTo>
                  <a:pt x="352" y="203"/>
                  <a:pt x="354" y="159"/>
                  <a:pt x="360" y="146"/>
                </a:cubicBezTo>
                <a:cubicBezTo>
                  <a:pt x="366" y="133"/>
                  <a:pt x="364" y="124"/>
                  <a:pt x="360" y="112"/>
                </a:cubicBezTo>
                <a:cubicBezTo>
                  <a:pt x="356" y="101"/>
                  <a:pt x="364" y="84"/>
                  <a:pt x="354" y="65"/>
                </a:cubicBezTo>
                <a:cubicBezTo>
                  <a:pt x="344" y="47"/>
                  <a:pt x="358" y="24"/>
                  <a:pt x="344" y="22"/>
                </a:cubicBezTo>
                <a:cubicBezTo>
                  <a:pt x="330" y="20"/>
                  <a:pt x="335" y="3"/>
                  <a:pt x="322" y="3"/>
                </a:cubicBezTo>
                <a:cubicBezTo>
                  <a:pt x="318" y="3"/>
                  <a:pt x="315" y="2"/>
                  <a:pt x="313" y="0"/>
                </a:cubicBezTo>
                <a:cubicBezTo>
                  <a:pt x="302" y="21"/>
                  <a:pt x="285" y="14"/>
                  <a:pt x="285" y="14"/>
                </a:cubicBezTo>
                <a:cubicBezTo>
                  <a:pt x="259" y="8"/>
                  <a:pt x="242" y="14"/>
                  <a:pt x="230" y="23"/>
                </a:cubicBezTo>
                <a:cubicBezTo>
                  <a:pt x="230" y="23"/>
                  <a:pt x="229" y="24"/>
                  <a:pt x="228" y="24"/>
                </a:cubicBezTo>
                <a:cubicBezTo>
                  <a:pt x="213" y="38"/>
                  <a:pt x="208" y="57"/>
                  <a:pt x="208" y="58"/>
                </a:cubicBezTo>
                <a:cubicBezTo>
                  <a:pt x="207" y="65"/>
                  <a:pt x="206" y="72"/>
                  <a:pt x="206" y="77"/>
                </a:cubicBezTo>
                <a:cubicBezTo>
                  <a:pt x="208" y="95"/>
                  <a:pt x="213" y="113"/>
                  <a:pt x="214" y="121"/>
                </a:cubicBezTo>
                <a:cubicBezTo>
                  <a:pt x="215" y="128"/>
                  <a:pt x="219" y="158"/>
                  <a:pt x="225" y="158"/>
                </a:cubicBezTo>
                <a:cubicBezTo>
                  <a:pt x="231" y="158"/>
                  <a:pt x="233" y="159"/>
                  <a:pt x="233" y="159"/>
                </a:cubicBezTo>
                <a:cubicBezTo>
                  <a:pt x="233" y="159"/>
                  <a:pt x="240" y="182"/>
                  <a:pt x="240" y="200"/>
                </a:cubicBezTo>
                <a:cubicBezTo>
                  <a:pt x="240" y="208"/>
                  <a:pt x="240" y="212"/>
                  <a:pt x="240" y="215"/>
                </a:cubicBezTo>
                <a:cubicBezTo>
                  <a:pt x="240" y="215"/>
                  <a:pt x="240" y="215"/>
                  <a:pt x="240" y="215"/>
                </a:cubicBezTo>
                <a:cubicBezTo>
                  <a:pt x="240" y="215"/>
                  <a:pt x="240" y="215"/>
                  <a:pt x="240" y="215"/>
                </a:cubicBezTo>
                <a:cubicBezTo>
                  <a:pt x="240" y="215"/>
                  <a:pt x="240" y="215"/>
                  <a:pt x="240" y="215"/>
                </a:cubicBezTo>
                <a:cubicBezTo>
                  <a:pt x="240" y="215"/>
                  <a:pt x="224" y="238"/>
                  <a:pt x="206" y="246"/>
                </a:cubicBezTo>
                <a:cubicBezTo>
                  <a:pt x="188" y="255"/>
                  <a:pt x="162" y="268"/>
                  <a:pt x="147" y="272"/>
                </a:cubicBezTo>
                <a:cubicBezTo>
                  <a:pt x="136" y="275"/>
                  <a:pt x="124" y="279"/>
                  <a:pt x="115" y="285"/>
                </a:cubicBezTo>
                <a:cubicBezTo>
                  <a:pt x="103" y="293"/>
                  <a:pt x="93" y="305"/>
                  <a:pt x="89" y="326"/>
                </a:cubicBezTo>
                <a:cubicBezTo>
                  <a:pt x="82" y="365"/>
                  <a:pt x="42" y="495"/>
                  <a:pt x="22" y="531"/>
                </a:cubicBezTo>
                <a:cubicBezTo>
                  <a:pt x="3" y="567"/>
                  <a:pt x="0" y="616"/>
                  <a:pt x="20" y="646"/>
                </a:cubicBezTo>
                <a:cubicBezTo>
                  <a:pt x="39" y="676"/>
                  <a:pt x="86" y="750"/>
                  <a:pt x="93" y="760"/>
                </a:cubicBezTo>
                <a:cubicBezTo>
                  <a:pt x="100" y="770"/>
                  <a:pt x="102" y="778"/>
                  <a:pt x="113" y="777"/>
                </a:cubicBezTo>
                <a:cubicBezTo>
                  <a:pt x="113" y="777"/>
                  <a:pt x="114" y="776"/>
                  <a:pt x="115" y="776"/>
                </a:cubicBezTo>
                <a:cubicBezTo>
                  <a:pt x="124" y="776"/>
                  <a:pt x="130" y="777"/>
                  <a:pt x="130" y="777"/>
                </a:cubicBezTo>
                <a:cubicBezTo>
                  <a:pt x="130" y="777"/>
                  <a:pt x="135" y="796"/>
                  <a:pt x="143" y="802"/>
                </a:cubicBezTo>
                <a:cubicBezTo>
                  <a:pt x="151" y="808"/>
                  <a:pt x="161" y="828"/>
                  <a:pt x="163" y="821"/>
                </a:cubicBezTo>
                <a:cubicBezTo>
                  <a:pt x="166" y="814"/>
                  <a:pt x="173" y="872"/>
                  <a:pt x="180" y="903"/>
                </a:cubicBezTo>
                <a:cubicBezTo>
                  <a:pt x="187" y="934"/>
                  <a:pt x="220" y="1152"/>
                  <a:pt x="220" y="1183"/>
                </a:cubicBezTo>
                <a:cubicBezTo>
                  <a:pt x="220" y="1214"/>
                  <a:pt x="232" y="1246"/>
                  <a:pt x="231" y="1268"/>
                </a:cubicBezTo>
                <a:cubicBezTo>
                  <a:pt x="230" y="1291"/>
                  <a:pt x="235" y="1349"/>
                  <a:pt x="236" y="1381"/>
                </a:cubicBezTo>
                <a:cubicBezTo>
                  <a:pt x="237" y="1413"/>
                  <a:pt x="267" y="1447"/>
                  <a:pt x="267" y="1470"/>
                </a:cubicBezTo>
                <a:cubicBezTo>
                  <a:pt x="267" y="1494"/>
                  <a:pt x="260" y="1505"/>
                  <a:pt x="263" y="1519"/>
                </a:cubicBezTo>
                <a:cubicBezTo>
                  <a:pt x="267" y="1532"/>
                  <a:pt x="266" y="1542"/>
                  <a:pt x="251" y="1558"/>
                </a:cubicBezTo>
                <a:cubicBezTo>
                  <a:pt x="236" y="1574"/>
                  <a:pt x="230" y="1589"/>
                  <a:pt x="231" y="1602"/>
                </a:cubicBezTo>
                <a:cubicBezTo>
                  <a:pt x="232" y="1614"/>
                  <a:pt x="236" y="1619"/>
                  <a:pt x="266" y="1620"/>
                </a:cubicBezTo>
                <a:cubicBezTo>
                  <a:pt x="296" y="1621"/>
                  <a:pt x="324" y="1613"/>
                  <a:pt x="324" y="1605"/>
                </a:cubicBezTo>
                <a:cubicBezTo>
                  <a:pt x="324" y="1598"/>
                  <a:pt x="334" y="1595"/>
                  <a:pt x="343" y="1595"/>
                </a:cubicBezTo>
                <a:cubicBezTo>
                  <a:pt x="351" y="1595"/>
                  <a:pt x="350" y="1587"/>
                  <a:pt x="346" y="1569"/>
                </a:cubicBezTo>
                <a:cubicBezTo>
                  <a:pt x="343" y="1552"/>
                  <a:pt x="330" y="1528"/>
                  <a:pt x="338" y="1531"/>
                </a:cubicBezTo>
                <a:cubicBezTo>
                  <a:pt x="345" y="1533"/>
                  <a:pt x="351" y="1528"/>
                  <a:pt x="351" y="1504"/>
                </a:cubicBezTo>
                <a:cubicBezTo>
                  <a:pt x="351" y="1479"/>
                  <a:pt x="355" y="1471"/>
                  <a:pt x="344" y="1457"/>
                </a:cubicBezTo>
                <a:cubicBezTo>
                  <a:pt x="333" y="1442"/>
                  <a:pt x="335" y="1415"/>
                  <a:pt x="338" y="1392"/>
                </a:cubicBezTo>
                <a:cubicBezTo>
                  <a:pt x="340" y="1370"/>
                  <a:pt x="348" y="1354"/>
                  <a:pt x="342" y="1327"/>
                </a:cubicBezTo>
                <a:cubicBezTo>
                  <a:pt x="335" y="1299"/>
                  <a:pt x="334" y="1266"/>
                  <a:pt x="338" y="1252"/>
                </a:cubicBezTo>
                <a:cubicBezTo>
                  <a:pt x="342" y="1239"/>
                  <a:pt x="339" y="1222"/>
                  <a:pt x="329" y="1211"/>
                </a:cubicBezTo>
                <a:cubicBezTo>
                  <a:pt x="319" y="1200"/>
                  <a:pt x="334" y="1180"/>
                  <a:pt x="334" y="1168"/>
                </a:cubicBezTo>
                <a:cubicBezTo>
                  <a:pt x="334" y="1156"/>
                  <a:pt x="330" y="1104"/>
                  <a:pt x="337" y="1052"/>
                </a:cubicBezTo>
                <a:cubicBezTo>
                  <a:pt x="343" y="999"/>
                  <a:pt x="344" y="960"/>
                  <a:pt x="345" y="946"/>
                </a:cubicBezTo>
                <a:cubicBezTo>
                  <a:pt x="346" y="933"/>
                  <a:pt x="354" y="939"/>
                  <a:pt x="372" y="991"/>
                </a:cubicBezTo>
                <a:cubicBezTo>
                  <a:pt x="391" y="1043"/>
                  <a:pt x="438" y="1205"/>
                  <a:pt x="447" y="1241"/>
                </a:cubicBezTo>
                <a:cubicBezTo>
                  <a:pt x="454" y="1272"/>
                  <a:pt x="480" y="1385"/>
                  <a:pt x="491" y="1436"/>
                </a:cubicBezTo>
                <a:cubicBezTo>
                  <a:pt x="493" y="1444"/>
                  <a:pt x="494" y="1451"/>
                  <a:pt x="495" y="1455"/>
                </a:cubicBezTo>
                <a:cubicBezTo>
                  <a:pt x="501" y="1486"/>
                  <a:pt x="509" y="1548"/>
                  <a:pt x="517" y="1548"/>
                </a:cubicBezTo>
                <a:cubicBezTo>
                  <a:pt x="526" y="1548"/>
                  <a:pt x="524" y="1554"/>
                  <a:pt x="525" y="1572"/>
                </a:cubicBezTo>
                <a:cubicBezTo>
                  <a:pt x="526" y="1589"/>
                  <a:pt x="543" y="1592"/>
                  <a:pt x="553" y="1595"/>
                </a:cubicBezTo>
                <a:cubicBezTo>
                  <a:pt x="563" y="1599"/>
                  <a:pt x="566" y="1589"/>
                  <a:pt x="566" y="1589"/>
                </a:cubicBezTo>
                <a:cubicBezTo>
                  <a:pt x="566" y="1589"/>
                  <a:pt x="582" y="1623"/>
                  <a:pt x="610" y="1626"/>
                </a:cubicBezTo>
                <a:cubicBezTo>
                  <a:pt x="639" y="1630"/>
                  <a:pt x="693" y="1641"/>
                  <a:pt x="693" y="1628"/>
                </a:cubicBezTo>
                <a:cubicBezTo>
                  <a:pt x="693" y="1614"/>
                  <a:pt x="687" y="1602"/>
                  <a:pt x="669" y="1590"/>
                </a:cubicBezTo>
                <a:close/>
                <a:moveTo>
                  <a:pt x="128" y="644"/>
                </a:moveTo>
                <a:cubicBezTo>
                  <a:pt x="128" y="632"/>
                  <a:pt x="122" y="619"/>
                  <a:pt x="115" y="608"/>
                </a:cubicBezTo>
                <a:cubicBezTo>
                  <a:pt x="105" y="594"/>
                  <a:pt x="95" y="582"/>
                  <a:pt x="99" y="575"/>
                </a:cubicBezTo>
                <a:cubicBezTo>
                  <a:pt x="105" y="563"/>
                  <a:pt x="110" y="563"/>
                  <a:pt x="115" y="554"/>
                </a:cubicBezTo>
                <a:cubicBezTo>
                  <a:pt x="118" y="549"/>
                  <a:pt x="121" y="541"/>
                  <a:pt x="125" y="524"/>
                </a:cubicBezTo>
                <a:cubicBezTo>
                  <a:pt x="124" y="559"/>
                  <a:pt x="136" y="611"/>
                  <a:pt x="128" y="644"/>
                </a:cubicBezTo>
                <a:close/>
                <a:moveTo>
                  <a:pt x="411" y="689"/>
                </a:moveTo>
                <a:cubicBezTo>
                  <a:pt x="407" y="690"/>
                  <a:pt x="402" y="690"/>
                  <a:pt x="395" y="690"/>
                </a:cubicBezTo>
                <a:cubicBezTo>
                  <a:pt x="395" y="685"/>
                  <a:pt x="395" y="680"/>
                  <a:pt x="393" y="674"/>
                </a:cubicBezTo>
                <a:cubicBezTo>
                  <a:pt x="389" y="655"/>
                  <a:pt x="367" y="523"/>
                  <a:pt x="351" y="448"/>
                </a:cubicBezTo>
                <a:cubicBezTo>
                  <a:pt x="335" y="373"/>
                  <a:pt x="318" y="317"/>
                  <a:pt x="314" y="307"/>
                </a:cubicBezTo>
                <a:cubicBezTo>
                  <a:pt x="310" y="297"/>
                  <a:pt x="323" y="293"/>
                  <a:pt x="323" y="293"/>
                </a:cubicBezTo>
                <a:cubicBezTo>
                  <a:pt x="299" y="269"/>
                  <a:pt x="299" y="269"/>
                  <a:pt x="299" y="269"/>
                </a:cubicBezTo>
                <a:cubicBezTo>
                  <a:pt x="288" y="274"/>
                  <a:pt x="280" y="291"/>
                  <a:pt x="280" y="291"/>
                </a:cubicBezTo>
                <a:cubicBezTo>
                  <a:pt x="280" y="291"/>
                  <a:pt x="292" y="299"/>
                  <a:pt x="294" y="307"/>
                </a:cubicBezTo>
                <a:cubicBezTo>
                  <a:pt x="296" y="315"/>
                  <a:pt x="292" y="325"/>
                  <a:pt x="286" y="343"/>
                </a:cubicBezTo>
                <a:cubicBezTo>
                  <a:pt x="281" y="362"/>
                  <a:pt x="288" y="443"/>
                  <a:pt x="295" y="485"/>
                </a:cubicBezTo>
                <a:cubicBezTo>
                  <a:pt x="302" y="527"/>
                  <a:pt x="315" y="621"/>
                  <a:pt x="323" y="669"/>
                </a:cubicBezTo>
                <a:cubicBezTo>
                  <a:pt x="324" y="677"/>
                  <a:pt x="326" y="683"/>
                  <a:pt x="327" y="689"/>
                </a:cubicBezTo>
                <a:cubicBezTo>
                  <a:pt x="308" y="688"/>
                  <a:pt x="289" y="687"/>
                  <a:pt x="274" y="687"/>
                </a:cubicBezTo>
                <a:cubicBezTo>
                  <a:pt x="232" y="687"/>
                  <a:pt x="191" y="692"/>
                  <a:pt x="191" y="692"/>
                </a:cubicBezTo>
                <a:cubicBezTo>
                  <a:pt x="191" y="692"/>
                  <a:pt x="199" y="672"/>
                  <a:pt x="212" y="643"/>
                </a:cubicBezTo>
                <a:cubicBezTo>
                  <a:pt x="224" y="615"/>
                  <a:pt x="226" y="589"/>
                  <a:pt x="235" y="542"/>
                </a:cubicBezTo>
                <a:cubicBezTo>
                  <a:pt x="245" y="495"/>
                  <a:pt x="237" y="463"/>
                  <a:pt x="237" y="406"/>
                </a:cubicBezTo>
                <a:cubicBezTo>
                  <a:pt x="237" y="361"/>
                  <a:pt x="234" y="300"/>
                  <a:pt x="231" y="263"/>
                </a:cubicBezTo>
                <a:cubicBezTo>
                  <a:pt x="231" y="257"/>
                  <a:pt x="231" y="235"/>
                  <a:pt x="248" y="225"/>
                </a:cubicBezTo>
                <a:cubicBezTo>
                  <a:pt x="257" y="236"/>
                  <a:pt x="268" y="248"/>
                  <a:pt x="281" y="257"/>
                </a:cubicBezTo>
                <a:cubicBezTo>
                  <a:pt x="304" y="273"/>
                  <a:pt x="306" y="261"/>
                  <a:pt x="320" y="244"/>
                </a:cubicBezTo>
                <a:cubicBezTo>
                  <a:pt x="326" y="237"/>
                  <a:pt x="330" y="232"/>
                  <a:pt x="334" y="227"/>
                </a:cubicBezTo>
                <a:cubicBezTo>
                  <a:pt x="334" y="227"/>
                  <a:pt x="334" y="227"/>
                  <a:pt x="334" y="227"/>
                </a:cubicBezTo>
                <a:cubicBezTo>
                  <a:pt x="353" y="218"/>
                  <a:pt x="370" y="255"/>
                  <a:pt x="370" y="255"/>
                </a:cubicBezTo>
                <a:cubicBezTo>
                  <a:pt x="382" y="288"/>
                  <a:pt x="381" y="349"/>
                  <a:pt x="381" y="413"/>
                </a:cubicBezTo>
                <a:cubicBezTo>
                  <a:pt x="381" y="478"/>
                  <a:pt x="393" y="542"/>
                  <a:pt x="406" y="589"/>
                </a:cubicBezTo>
                <a:cubicBezTo>
                  <a:pt x="418" y="636"/>
                  <a:pt x="437" y="678"/>
                  <a:pt x="437" y="678"/>
                </a:cubicBezTo>
                <a:cubicBezTo>
                  <a:pt x="437" y="678"/>
                  <a:pt x="426" y="684"/>
                  <a:pt x="411" y="689"/>
                </a:cubicBezTo>
                <a:close/>
                <a:moveTo>
                  <a:pt x="491" y="631"/>
                </a:moveTo>
                <a:cubicBezTo>
                  <a:pt x="489" y="627"/>
                  <a:pt x="490" y="600"/>
                  <a:pt x="484" y="579"/>
                </a:cubicBezTo>
                <a:cubicBezTo>
                  <a:pt x="477" y="556"/>
                  <a:pt x="474" y="524"/>
                  <a:pt x="473" y="485"/>
                </a:cubicBezTo>
                <a:cubicBezTo>
                  <a:pt x="473" y="485"/>
                  <a:pt x="482" y="518"/>
                  <a:pt x="491" y="538"/>
                </a:cubicBezTo>
                <a:cubicBezTo>
                  <a:pt x="495" y="547"/>
                  <a:pt x="498" y="553"/>
                  <a:pt x="501" y="553"/>
                </a:cubicBezTo>
                <a:cubicBezTo>
                  <a:pt x="511" y="556"/>
                  <a:pt x="512" y="570"/>
                  <a:pt x="501" y="576"/>
                </a:cubicBezTo>
                <a:cubicBezTo>
                  <a:pt x="490" y="582"/>
                  <a:pt x="498" y="624"/>
                  <a:pt x="493" y="630"/>
                </a:cubicBezTo>
                <a:cubicBezTo>
                  <a:pt x="492" y="631"/>
                  <a:pt x="491" y="631"/>
                  <a:pt x="491" y="631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6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2400"/>
          </a:p>
        </p:txBody>
      </p:sp>
      <p:pic>
        <p:nvPicPr>
          <p:cNvPr id="31" name="Picture 10" descr="What is Google Colab? – mc.ai">
            <a:extLst>
              <a:ext uri="{FF2B5EF4-FFF2-40B4-BE49-F238E27FC236}">
                <a16:creationId xmlns="" xmlns:a16="http://schemas.microsoft.com/office/drawing/2014/main" id="{A5845605-8CD3-424B-883D-28EF6569C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000" y="2187823"/>
            <a:ext cx="1569918" cy="69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4" descr="File:Pandas logo.svg - Wikimedia Commons">
            <a:extLst>
              <a:ext uri="{FF2B5EF4-FFF2-40B4-BE49-F238E27FC236}">
                <a16:creationId xmlns="" xmlns:a16="http://schemas.microsoft.com/office/drawing/2014/main" id="{8703FACE-7097-43D7-979D-FB8BBECF7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698" y="3813932"/>
            <a:ext cx="1242291" cy="50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utoShape 8" descr="Matplotlib: Python plotting — Matplotlib 3.3.0 documentation">
            <a:extLst>
              <a:ext uri="{FF2B5EF4-FFF2-40B4-BE49-F238E27FC236}">
                <a16:creationId xmlns="" xmlns:a16="http://schemas.microsoft.com/office/drawing/2014/main" id="{C350557D-1979-457D-A1DD-7EEFB03BC4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4" name="AutoShape 10" descr="Matplotlib: Python plotting — Matplotlib 3.3.0 documentation">
            <a:extLst>
              <a:ext uri="{FF2B5EF4-FFF2-40B4-BE49-F238E27FC236}">
                <a16:creationId xmlns="" xmlns:a16="http://schemas.microsoft.com/office/drawing/2014/main" id="{33E39339-2BF5-47E0-953D-895CBA6A1B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5" name="AutoShape 12" descr="Matplotlib: Python plotting — Matplotlib 3.3.0 documentation">
            <a:extLst>
              <a:ext uri="{FF2B5EF4-FFF2-40B4-BE49-F238E27FC236}">
                <a16:creationId xmlns="" xmlns:a16="http://schemas.microsoft.com/office/drawing/2014/main" id="{41158B90-D314-441E-B73D-36D3A286E9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256" name="Picture 16" descr="Testing plots | Python">
            <a:extLst>
              <a:ext uri="{FF2B5EF4-FFF2-40B4-BE49-F238E27FC236}">
                <a16:creationId xmlns="" xmlns:a16="http://schemas.microsoft.com/office/drawing/2014/main" id="{0A03CC77-CF31-494A-8145-7E1C589982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1" t="38463" r="8752" b="42298"/>
          <a:stretch/>
        </p:blipFill>
        <p:spPr bwMode="auto">
          <a:xfrm rot="434964">
            <a:off x="4799895" y="4264215"/>
            <a:ext cx="1277475" cy="8774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 descr="Scikit Learn Gifts &amp; Merchandise | Redbubble">
            <a:extLst>
              <a:ext uri="{FF2B5EF4-FFF2-40B4-BE49-F238E27FC236}">
                <a16:creationId xmlns="" xmlns:a16="http://schemas.microsoft.com/office/drawing/2014/main" id="{2AEB7F2A-2FC8-47B8-83DF-F72316073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9333" l="167" r="90000">
                        <a14:foregroundMark x1="29667" y1="54500" x2="29667" y2="54500"/>
                        <a14:foregroundMark x1="40500" y1="45833" x2="40500" y2="45833"/>
                        <a14:foregroundMark x1="45500" y1="38500" x2="45500" y2="3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456" y="1065420"/>
            <a:ext cx="2399401" cy="239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1729;p62"/>
          <p:cNvSpPr/>
          <p:nvPr/>
        </p:nvSpPr>
        <p:spPr>
          <a:xfrm>
            <a:off x="186322" y="123596"/>
            <a:ext cx="3817642" cy="564071"/>
          </a:xfrm>
          <a:custGeom>
            <a:avLst/>
            <a:gdLst/>
            <a:ahLst/>
            <a:cxnLst/>
            <a:rect l="l" t="t" r="r" b="b"/>
            <a:pathLst>
              <a:path w="303" h="67" extrusionOk="0">
                <a:moveTo>
                  <a:pt x="303" y="33"/>
                </a:moveTo>
                <a:cubicBezTo>
                  <a:pt x="303" y="20"/>
                  <a:pt x="297" y="8"/>
                  <a:pt x="288" y="0"/>
                </a:cubicBezTo>
                <a:cubicBezTo>
                  <a:pt x="0" y="0"/>
                  <a:pt x="0" y="0"/>
                  <a:pt x="0" y="0"/>
                </a:cubicBezTo>
                <a:cubicBezTo>
                  <a:pt x="6" y="9"/>
                  <a:pt x="10" y="21"/>
                  <a:pt x="10" y="33"/>
                </a:cubicBezTo>
                <a:cubicBezTo>
                  <a:pt x="10" y="46"/>
                  <a:pt x="6" y="57"/>
                  <a:pt x="0" y="67"/>
                </a:cubicBezTo>
                <a:cubicBezTo>
                  <a:pt x="288" y="67"/>
                  <a:pt x="288" y="67"/>
                  <a:pt x="288" y="67"/>
                </a:cubicBezTo>
                <a:cubicBezTo>
                  <a:pt x="297" y="59"/>
                  <a:pt x="303" y="47"/>
                  <a:pt x="303" y="33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8432" y="220965"/>
            <a:ext cx="3603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1 . Préparation de l’environnement</a:t>
            </a:r>
          </a:p>
        </p:txBody>
      </p:sp>
      <p:sp>
        <p:nvSpPr>
          <p:cNvPr id="38" name="Freeform 87">
            <a:extLst>
              <a:ext uri="{FF2B5EF4-FFF2-40B4-BE49-F238E27FC236}">
                <a16:creationId xmlns="" xmlns:a16="http://schemas.microsoft.com/office/drawing/2014/main" id="{AADD8AA0-C18A-4A54-A261-FBCEB96761AD}"/>
              </a:ext>
            </a:extLst>
          </p:cNvPr>
          <p:cNvSpPr>
            <a:spLocks/>
          </p:cNvSpPr>
          <p:nvPr/>
        </p:nvSpPr>
        <p:spPr bwMode="gray">
          <a:xfrm>
            <a:off x="8263015" y="472964"/>
            <a:ext cx="2399401" cy="2517162"/>
          </a:xfrm>
          <a:custGeom>
            <a:avLst/>
            <a:gdLst>
              <a:gd name="T0" fmla="*/ 1956 w 1956"/>
              <a:gd name="T1" fmla="*/ 923 h 1957"/>
              <a:gd name="T2" fmla="*/ 1808 w 1956"/>
              <a:gd name="T3" fmla="*/ 869 h 1957"/>
              <a:gd name="T4" fmla="*/ 1937 w 1956"/>
              <a:gd name="T5" fmla="*/ 778 h 1957"/>
              <a:gd name="T6" fmla="*/ 1767 w 1956"/>
              <a:gd name="T7" fmla="*/ 700 h 1957"/>
              <a:gd name="T8" fmla="*/ 1732 w 1956"/>
              <a:gd name="T9" fmla="*/ 616 h 1957"/>
              <a:gd name="T10" fmla="*/ 1798 w 1956"/>
              <a:gd name="T11" fmla="*/ 441 h 1957"/>
              <a:gd name="T12" fmla="*/ 1642 w 1956"/>
              <a:gd name="T13" fmla="*/ 469 h 1957"/>
              <a:gd name="T14" fmla="*/ 1709 w 1956"/>
              <a:gd name="T15" fmla="*/ 325 h 1957"/>
              <a:gd name="T16" fmla="*/ 1522 w 1956"/>
              <a:gd name="T17" fmla="*/ 344 h 1957"/>
              <a:gd name="T18" fmla="*/ 1450 w 1956"/>
              <a:gd name="T19" fmla="*/ 287 h 1957"/>
              <a:gd name="T20" fmla="*/ 1419 w 1956"/>
              <a:gd name="T21" fmla="*/ 103 h 1957"/>
              <a:gd name="T22" fmla="*/ 1298 w 1956"/>
              <a:gd name="T23" fmla="*/ 205 h 1957"/>
              <a:gd name="T24" fmla="*/ 1285 w 1956"/>
              <a:gd name="T25" fmla="*/ 47 h 1957"/>
              <a:gd name="T26" fmla="*/ 1132 w 1956"/>
              <a:gd name="T27" fmla="*/ 156 h 1957"/>
              <a:gd name="T28" fmla="*/ 1041 w 1956"/>
              <a:gd name="T29" fmla="*/ 144 h 1957"/>
              <a:gd name="T30" fmla="*/ 923 w 1956"/>
              <a:gd name="T31" fmla="*/ 0 h 1957"/>
              <a:gd name="T32" fmla="*/ 869 w 1956"/>
              <a:gd name="T33" fmla="*/ 148 h 1957"/>
              <a:gd name="T34" fmla="*/ 779 w 1956"/>
              <a:gd name="T35" fmla="*/ 19 h 1957"/>
              <a:gd name="T36" fmla="*/ 700 w 1956"/>
              <a:gd name="T37" fmla="*/ 189 h 1957"/>
              <a:gd name="T38" fmla="*/ 616 w 1956"/>
              <a:gd name="T39" fmla="*/ 224 h 1957"/>
              <a:gd name="T40" fmla="*/ 441 w 1956"/>
              <a:gd name="T41" fmla="*/ 159 h 1957"/>
              <a:gd name="T42" fmla="*/ 469 w 1956"/>
              <a:gd name="T43" fmla="*/ 314 h 1957"/>
              <a:gd name="T44" fmla="*/ 326 w 1956"/>
              <a:gd name="T45" fmla="*/ 246 h 1957"/>
              <a:gd name="T46" fmla="*/ 343 w 1956"/>
              <a:gd name="T47" fmla="*/ 434 h 1957"/>
              <a:gd name="T48" fmla="*/ 288 w 1956"/>
              <a:gd name="T49" fmla="*/ 507 h 1957"/>
              <a:gd name="T50" fmla="*/ 103 w 1956"/>
              <a:gd name="T51" fmla="*/ 536 h 1957"/>
              <a:gd name="T52" fmla="*/ 205 w 1956"/>
              <a:gd name="T53" fmla="*/ 658 h 1957"/>
              <a:gd name="T54" fmla="*/ 48 w 1956"/>
              <a:gd name="T55" fmla="*/ 671 h 1957"/>
              <a:gd name="T56" fmla="*/ 156 w 1956"/>
              <a:gd name="T57" fmla="*/ 824 h 1957"/>
              <a:gd name="T58" fmla="*/ 144 w 1956"/>
              <a:gd name="T59" fmla="*/ 914 h 1957"/>
              <a:gd name="T60" fmla="*/ 0 w 1956"/>
              <a:gd name="T61" fmla="*/ 1034 h 1957"/>
              <a:gd name="T62" fmla="*/ 148 w 1956"/>
              <a:gd name="T63" fmla="*/ 1088 h 1957"/>
              <a:gd name="T64" fmla="*/ 19 w 1956"/>
              <a:gd name="T65" fmla="*/ 1178 h 1957"/>
              <a:gd name="T66" fmla="*/ 189 w 1956"/>
              <a:gd name="T67" fmla="*/ 1255 h 1957"/>
              <a:gd name="T68" fmla="*/ 224 w 1956"/>
              <a:gd name="T69" fmla="*/ 1341 h 1957"/>
              <a:gd name="T70" fmla="*/ 159 w 1956"/>
              <a:gd name="T71" fmla="*/ 1514 h 1957"/>
              <a:gd name="T72" fmla="*/ 314 w 1956"/>
              <a:gd name="T73" fmla="*/ 1488 h 1957"/>
              <a:gd name="T74" fmla="*/ 247 w 1956"/>
              <a:gd name="T75" fmla="*/ 1631 h 1957"/>
              <a:gd name="T76" fmla="*/ 434 w 1956"/>
              <a:gd name="T77" fmla="*/ 1613 h 1957"/>
              <a:gd name="T78" fmla="*/ 506 w 1956"/>
              <a:gd name="T79" fmla="*/ 1670 h 1957"/>
              <a:gd name="T80" fmla="*/ 537 w 1956"/>
              <a:gd name="T81" fmla="*/ 1854 h 1957"/>
              <a:gd name="T82" fmla="*/ 658 w 1956"/>
              <a:gd name="T83" fmla="*/ 1752 h 1957"/>
              <a:gd name="T84" fmla="*/ 671 w 1956"/>
              <a:gd name="T85" fmla="*/ 1909 h 1957"/>
              <a:gd name="T86" fmla="*/ 824 w 1956"/>
              <a:gd name="T87" fmla="*/ 1801 h 1957"/>
              <a:gd name="T88" fmla="*/ 914 w 1956"/>
              <a:gd name="T89" fmla="*/ 1813 h 1957"/>
              <a:gd name="T90" fmla="*/ 1033 w 1956"/>
              <a:gd name="T91" fmla="*/ 1957 h 1957"/>
              <a:gd name="T92" fmla="*/ 1087 w 1956"/>
              <a:gd name="T93" fmla="*/ 1809 h 1957"/>
              <a:gd name="T94" fmla="*/ 1178 w 1956"/>
              <a:gd name="T95" fmla="*/ 1937 h 1957"/>
              <a:gd name="T96" fmla="*/ 1255 w 1956"/>
              <a:gd name="T97" fmla="*/ 1769 h 1957"/>
              <a:gd name="T98" fmla="*/ 1341 w 1956"/>
              <a:gd name="T99" fmla="*/ 1733 h 1957"/>
              <a:gd name="T100" fmla="*/ 1515 w 1956"/>
              <a:gd name="T101" fmla="*/ 1798 h 1957"/>
              <a:gd name="T102" fmla="*/ 1488 w 1956"/>
              <a:gd name="T103" fmla="*/ 1643 h 1957"/>
              <a:gd name="T104" fmla="*/ 1630 w 1956"/>
              <a:gd name="T105" fmla="*/ 1710 h 1957"/>
              <a:gd name="T106" fmla="*/ 1613 w 1956"/>
              <a:gd name="T107" fmla="*/ 1523 h 1957"/>
              <a:gd name="T108" fmla="*/ 1670 w 1956"/>
              <a:gd name="T109" fmla="*/ 1450 h 1957"/>
              <a:gd name="T110" fmla="*/ 1853 w 1956"/>
              <a:gd name="T111" fmla="*/ 1420 h 1957"/>
              <a:gd name="T112" fmla="*/ 1751 w 1956"/>
              <a:gd name="T113" fmla="*/ 1299 h 1957"/>
              <a:gd name="T114" fmla="*/ 1908 w 1956"/>
              <a:gd name="T115" fmla="*/ 1284 h 1957"/>
              <a:gd name="T116" fmla="*/ 1801 w 1956"/>
              <a:gd name="T117" fmla="*/ 1133 h 1957"/>
              <a:gd name="T118" fmla="*/ 1812 w 1956"/>
              <a:gd name="T119" fmla="*/ 1041 h 19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956" h="1957">
                <a:moveTo>
                  <a:pt x="1956" y="1034"/>
                </a:moveTo>
                <a:lnTo>
                  <a:pt x="1956" y="923"/>
                </a:lnTo>
                <a:lnTo>
                  <a:pt x="1812" y="914"/>
                </a:lnTo>
                <a:lnTo>
                  <a:pt x="1808" y="869"/>
                </a:lnTo>
                <a:lnTo>
                  <a:pt x="1801" y="824"/>
                </a:lnTo>
                <a:lnTo>
                  <a:pt x="1937" y="778"/>
                </a:lnTo>
                <a:lnTo>
                  <a:pt x="1908" y="671"/>
                </a:lnTo>
                <a:lnTo>
                  <a:pt x="1767" y="700"/>
                </a:lnTo>
                <a:lnTo>
                  <a:pt x="1751" y="658"/>
                </a:lnTo>
                <a:lnTo>
                  <a:pt x="1732" y="616"/>
                </a:lnTo>
                <a:lnTo>
                  <a:pt x="1853" y="536"/>
                </a:lnTo>
                <a:lnTo>
                  <a:pt x="1798" y="441"/>
                </a:lnTo>
                <a:lnTo>
                  <a:pt x="1670" y="507"/>
                </a:lnTo>
                <a:lnTo>
                  <a:pt x="1642" y="469"/>
                </a:lnTo>
                <a:lnTo>
                  <a:pt x="1613" y="434"/>
                </a:lnTo>
                <a:lnTo>
                  <a:pt x="1709" y="325"/>
                </a:lnTo>
                <a:lnTo>
                  <a:pt x="1630" y="246"/>
                </a:lnTo>
                <a:lnTo>
                  <a:pt x="1522" y="344"/>
                </a:lnTo>
                <a:lnTo>
                  <a:pt x="1488" y="314"/>
                </a:lnTo>
                <a:lnTo>
                  <a:pt x="1450" y="287"/>
                </a:lnTo>
                <a:lnTo>
                  <a:pt x="1515" y="159"/>
                </a:lnTo>
                <a:lnTo>
                  <a:pt x="1419" y="103"/>
                </a:lnTo>
                <a:lnTo>
                  <a:pt x="1341" y="224"/>
                </a:lnTo>
                <a:lnTo>
                  <a:pt x="1298" y="205"/>
                </a:lnTo>
                <a:lnTo>
                  <a:pt x="1256" y="189"/>
                </a:lnTo>
                <a:lnTo>
                  <a:pt x="1285" y="47"/>
                </a:lnTo>
                <a:lnTo>
                  <a:pt x="1178" y="19"/>
                </a:lnTo>
                <a:lnTo>
                  <a:pt x="1132" y="156"/>
                </a:lnTo>
                <a:lnTo>
                  <a:pt x="1087" y="148"/>
                </a:lnTo>
                <a:lnTo>
                  <a:pt x="1041" y="144"/>
                </a:lnTo>
                <a:lnTo>
                  <a:pt x="1033" y="0"/>
                </a:lnTo>
                <a:lnTo>
                  <a:pt x="923" y="0"/>
                </a:lnTo>
                <a:lnTo>
                  <a:pt x="914" y="144"/>
                </a:lnTo>
                <a:lnTo>
                  <a:pt x="869" y="148"/>
                </a:lnTo>
                <a:lnTo>
                  <a:pt x="824" y="156"/>
                </a:lnTo>
                <a:lnTo>
                  <a:pt x="779" y="19"/>
                </a:lnTo>
                <a:lnTo>
                  <a:pt x="671" y="47"/>
                </a:lnTo>
                <a:lnTo>
                  <a:pt x="700" y="189"/>
                </a:lnTo>
                <a:lnTo>
                  <a:pt x="658" y="205"/>
                </a:lnTo>
                <a:lnTo>
                  <a:pt x="616" y="224"/>
                </a:lnTo>
                <a:lnTo>
                  <a:pt x="537" y="103"/>
                </a:lnTo>
                <a:lnTo>
                  <a:pt x="441" y="159"/>
                </a:lnTo>
                <a:lnTo>
                  <a:pt x="506" y="287"/>
                </a:lnTo>
                <a:lnTo>
                  <a:pt x="469" y="314"/>
                </a:lnTo>
                <a:lnTo>
                  <a:pt x="434" y="344"/>
                </a:lnTo>
                <a:lnTo>
                  <a:pt x="326" y="246"/>
                </a:lnTo>
                <a:lnTo>
                  <a:pt x="247" y="325"/>
                </a:lnTo>
                <a:lnTo>
                  <a:pt x="343" y="434"/>
                </a:lnTo>
                <a:lnTo>
                  <a:pt x="314" y="469"/>
                </a:lnTo>
                <a:lnTo>
                  <a:pt x="288" y="507"/>
                </a:lnTo>
                <a:lnTo>
                  <a:pt x="159" y="441"/>
                </a:lnTo>
                <a:lnTo>
                  <a:pt x="103" y="536"/>
                </a:lnTo>
                <a:lnTo>
                  <a:pt x="224" y="616"/>
                </a:lnTo>
                <a:lnTo>
                  <a:pt x="205" y="658"/>
                </a:lnTo>
                <a:lnTo>
                  <a:pt x="189" y="700"/>
                </a:lnTo>
                <a:lnTo>
                  <a:pt x="48" y="671"/>
                </a:lnTo>
                <a:lnTo>
                  <a:pt x="19" y="778"/>
                </a:lnTo>
                <a:lnTo>
                  <a:pt x="156" y="824"/>
                </a:lnTo>
                <a:lnTo>
                  <a:pt x="148" y="869"/>
                </a:lnTo>
                <a:lnTo>
                  <a:pt x="144" y="914"/>
                </a:lnTo>
                <a:lnTo>
                  <a:pt x="0" y="923"/>
                </a:lnTo>
                <a:lnTo>
                  <a:pt x="0" y="1034"/>
                </a:lnTo>
                <a:lnTo>
                  <a:pt x="144" y="1041"/>
                </a:lnTo>
                <a:lnTo>
                  <a:pt x="148" y="1088"/>
                </a:lnTo>
                <a:lnTo>
                  <a:pt x="156" y="1133"/>
                </a:lnTo>
                <a:lnTo>
                  <a:pt x="19" y="1178"/>
                </a:lnTo>
                <a:lnTo>
                  <a:pt x="48" y="1284"/>
                </a:lnTo>
                <a:lnTo>
                  <a:pt x="189" y="1255"/>
                </a:lnTo>
                <a:lnTo>
                  <a:pt x="205" y="1299"/>
                </a:lnTo>
                <a:lnTo>
                  <a:pt x="224" y="1341"/>
                </a:lnTo>
                <a:lnTo>
                  <a:pt x="103" y="1420"/>
                </a:lnTo>
                <a:lnTo>
                  <a:pt x="159" y="1514"/>
                </a:lnTo>
                <a:lnTo>
                  <a:pt x="287" y="1450"/>
                </a:lnTo>
                <a:lnTo>
                  <a:pt x="314" y="1488"/>
                </a:lnTo>
                <a:lnTo>
                  <a:pt x="343" y="1523"/>
                </a:lnTo>
                <a:lnTo>
                  <a:pt x="247" y="1631"/>
                </a:lnTo>
                <a:lnTo>
                  <a:pt x="326" y="1710"/>
                </a:lnTo>
                <a:lnTo>
                  <a:pt x="434" y="1613"/>
                </a:lnTo>
                <a:lnTo>
                  <a:pt x="469" y="1643"/>
                </a:lnTo>
                <a:lnTo>
                  <a:pt x="506" y="1670"/>
                </a:lnTo>
                <a:lnTo>
                  <a:pt x="441" y="1798"/>
                </a:lnTo>
                <a:lnTo>
                  <a:pt x="537" y="1854"/>
                </a:lnTo>
                <a:lnTo>
                  <a:pt x="616" y="1733"/>
                </a:lnTo>
                <a:lnTo>
                  <a:pt x="658" y="1752"/>
                </a:lnTo>
                <a:lnTo>
                  <a:pt x="702" y="1768"/>
                </a:lnTo>
                <a:lnTo>
                  <a:pt x="671" y="1909"/>
                </a:lnTo>
                <a:lnTo>
                  <a:pt x="779" y="1937"/>
                </a:lnTo>
                <a:lnTo>
                  <a:pt x="824" y="1801"/>
                </a:lnTo>
                <a:lnTo>
                  <a:pt x="869" y="1809"/>
                </a:lnTo>
                <a:lnTo>
                  <a:pt x="914" y="1813"/>
                </a:lnTo>
                <a:lnTo>
                  <a:pt x="923" y="1957"/>
                </a:lnTo>
                <a:lnTo>
                  <a:pt x="1033" y="1957"/>
                </a:lnTo>
                <a:lnTo>
                  <a:pt x="1041" y="1813"/>
                </a:lnTo>
                <a:lnTo>
                  <a:pt x="1087" y="1809"/>
                </a:lnTo>
                <a:lnTo>
                  <a:pt x="1132" y="1801"/>
                </a:lnTo>
                <a:lnTo>
                  <a:pt x="1178" y="1937"/>
                </a:lnTo>
                <a:lnTo>
                  <a:pt x="1285" y="1909"/>
                </a:lnTo>
                <a:lnTo>
                  <a:pt x="1255" y="1769"/>
                </a:lnTo>
                <a:lnTo>
                  <a:pt x="1298" y="1752"/>
                </a:lnTo>
                <a:lnTo>
                  <a:pt x="1341" y="1733"/>
                </a:lnTo>
                <a:lnTo>
                  <a:pt x="1419" y="1854"/>
                </a:lnTo>
                <a:lnTo>
                  <a:pt x="1515" y="1798"/>
                </a:lnTo>
                <a:lnTo>
                  <a:pt x="1450" y="1670"/>
                </a:lnTo>
                <a:lnTo>
                  <a:pt x="1488" y="1643"/>
                </a:lnTo>
                <a:lnTo>
                  <a:pt x="1524" y="1613"/>
                </a:lnTo>
                <a:lnTo>
                  <a:pt x="1630" y="1710"/>
                </a:lnTo>
                <a:lnTo>
                  <a:pt x="1709" y="1631"/>
                </a:lnTo>
                <a:lnTo>
                  <a:pt x="1613" y="1523"/>
                </a:lnTo>
                <a:lnTo>
                  <a:pt x="1642" y="1488"/>
                </a:lnTo>
                <a:lnTo>
                  <a:pt x="1670" y="1450"/>
                </a:lnTo>
                <a:lnTo>
                  <a:pt x="1798" y="1514"/>
                </a:lnTo>
                <a:lnTo>
                  <a:pt x="1853" y="1420"/>
                </a:lnTo>
                <a:lnTo>
                  <a:pt x="1732" y="1341"/>
                </a:lnTo>
                <a:lnTo>
                  <a:pt x="1751" y="1299"/>
                </a:lnTo>
                <a:lnTo>
                  <a:pt x="1768" y="1255"/>
                </a:lnTo>
                <a:lnTo>
                  <a:pt x="1908" y="1284"/>
                </a:lnTo>
                <a:lnTo>
                  <a:pt x="1937" y="1178"/>
                </a:lnTo>
                <a:lnTo>
                  <a:pt x="1801" y="1133"/>
                </a:lnTo>
                <a:lnTo>
                  <a:pt x="1808" y="1088"/>
                </a:lnTo>
                <a:lnTo>
                  <a:pt x="1812" y="1041"/>
                </a:lnTo>
                <a:lnTo>
                  <a:pt x="1956" y="1034"/>
                </a:lnTo>
              </a:path>
            </a:pathLst>
          </a:custGeom>
          <a:solidFill>
            <a:schemeClr val="accent3"/>
          </a:solidFill>
          <a:ln w="9525">
            <a:prstDash val="solid"/>
            <a:round/>
            <a:headEnd/>
            <a:tailEnd/>
          </a:ln>
          <a:effectLst/>
          <a:scene3d>
            <a:camera prst="legacyPerspectiveFront">
              <a:rot lat="20099999" lon="1500000" rev="0"/>
            </a:camera>
            <a:lightRig rig="legacyFlat4" dir="b"/>
          </a:scene3d>
          <a:sp3d extrusionH="608000" prstMaterial="legacyMatte">
            <a:bevelT w="13500" h="13500" prst="angle"/>
            <a:bevelB w="13500" h="13500" prst="angle"/>
            <a:extrusionClr>
              <a:schemeClr val="accent3">
                <a:lumMod val="75000"/>
              </a:schemeClr>
            </a:extrusionClr>
            <a:contourClr>
              <a:srgbClr val="666699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flatTx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1266" name="Picture 2" descr="Installing Jupyter Notebook. please refer to this article if you ...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3" b="15171"/>
          <a:stretch/>
        </p:blipFill>
        <p:spPr bwMode="auto">
          <a:xfrm>
            <a:off x="8821486" y="1077112"/>
            <a:ext cx="1657877" cy="158884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34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2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565025" y="2557192"/>
            <a:ext cx="6563237" cy="2381814"/>
            <a:chOff x="790769" y="2598149"/>
            <a:chExt cx="4781493" cy="1735215"/>
          </a:xfrm>
        </p:grpSpPr>
        <p:grpSp>
          <p:nvGrpSpPr>
            <p:cNvPr id="7" name="Group 6"/>
            <p:cNvGrpSpPr/>
            <p:nvPr/>
          </p:nvGrpSpPr>
          <p:grpSpPr>
            <a:xfrm>
              <a:off x="3713118" y="2598149"/>
              <a:ext cx="1859144" cy="1147931"/>
              <a:chOff x="4950824" y="2035850"/>
              <a:chExt cx="2478858" cy="153057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4" name="Freeform 13"/>
              <p:cNvSpPr>
                <a:spLocks/>
              </p:cNvSpPr>
              <p:nvPr/>
            </p:nvSpPr>
            <p:spPr bwMode="auto">
              <a:xfrm>
                <a:off x="4950824" y="2035850"/>
                <a:ext cx="2306132" cy="1153066"/>
              </a:xfrm>
              <a:custGeom>
                <a:avLst/>
                <a:gdLst>
                  <a:gd name="T0" fmla="*/ 114 w 746"/>
                  <a:gd name="T1" fmla="*/ 372 h 372"/>
                  <a:gd name="T2" fmla="*/ 373 w 746"/>
                  <a:gd name="T3" fmla="*/ 114 h 372"/>
                  <a:gd name="T4" fmla="*/ 632 w 746"/>
                  <a:gd name="T5" fmla="*/ 372 h 372"/>
                  <a:gd name="T6" fmla="*/ 746 w 746"/>
                  <a:gd name="T7" fmla="*/ 372 h 372"/>
                  <a:gd name="T8" fmla="*/ 373 w 746"/>
                  <a:gd name="T9" fmla="*/ 0 h 372"/>
                  <a:gd name="T10" fmla="*/ 0 w 746"/>
                  <a:gd name="T11" fmla="*/ 372 h 372"/>
                  <a:gd name="T12" fmla="*/ 114 w 746"/>
                  <a:gd name="T13" fmla="*/ 372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6" h="372">
                    <a:moveTo>
                      <a:pt x="114" y="372"/>
                    </a:moveTo>
                    <a:cubicBezTo>
                      <a:pt x="115" y="230"/>
                      <a:pt x="231" y="114"/>
                      <a:pt x="373" y="114"/>
                    </a:cubicBezTo>
                    <a:cubicBezTo>
                      <a:pt x="515" y="114"/>
                      <a:pt x="631" y="230"/>
                      <a:pt x="632" y="372"/>
                    </a:cubicBezTo>
                    <a:cubicBezTo>
                      <a:pt x="746" y="372"/>
                      <a:pt x="746" y="372"/>
                      <a:pt x="746" y="372"/>
                    </a:cubicBezTo>
                    <a:cubicBezTo>
                      <a:pt x="745" y="166"/>
                      <a:pt x="579" y="0"/>
                      <a:pt x="373" y="0"/>
                    </a:cubicBezTo>
                    <a:cubicBezTo>
                      <a:pt x="167" y="0"/>
                      <a:pt x="1" y="166"/>
                      <a:pt x="0" y="372"/>
                    </a:cubicBezTo>
                    <a:lnTo>
                      <a:pt x="114" y="372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10800000">
                <a:off x="6751099" y="3126888"/>
                <a:ext cx="678583" cy="439536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2255314" y="3184410"/>
              <a:ext cx="1867793" cy="1148954"/>
              <a:chOff x="3007084" y="2817531"/>
              <a:chExt cx="2490391" cy="1531938"/>
            </a:xfrm>
            <a:effectLst>
              <a:outerShdw blurRad="50800" dist="38100" dir="16200000" rotWithShape="0">
                <a:prstClr val="black">
                  <a:alpha val="25000"/>
                </a:prstClr>
              </a:outerShdw>
            </a:effectLst>
          </p:grpSpPr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3007084" y="3196403"/>
                <a:ext cx="2306132" cy="1153066"/>
              </a:xfrm>
              <a:custGeom>
                <a:avLst/>
                <a:gdLst>
                  <a:gd name="T0" fmla="*/ 631 w 746"/>
                  <a:gd name="T1" fmla="*/ 0 h 372"/>
                  <a:gd name="T2" fmla="*/ 373 w 746"/>
                  <a:gd name="T3" fmla="*/ 258 h 372"/>
                  <a:gd name="T4" fmla="*/ 114 w 746"/>
                  <a:gd name="T5" fmla="*/ 0 h 372"/>
                  <a:gd name="T6" fmla="*/ 0 w 746"/>
                  <a:gd name="T7" fmla="*/ 0 h 372"/>
                  <a:gd name="T8" fmla="*/ 373 w 746"/>
                  <a:gd name="T9" fmla="*/ 372 h 372"/>
                  <a:gd name="T10" fmla="*/ 746 w 746"/>
                  <a:gd name="T11" fmla="*/ 0 h 372"/>
                  <a:gd name="T12" fmla="*/ 631 w 746"/>
                  <a:gd name="T13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6" h="372">
                    <a:moveTo>
                      <a:pt x="631" y="0"/>
                    </a:moveTo>
                    <a:cubicBezTo>
                      <a:pt x="631" y="142"/>
                      <a:pt x="515" y="258"/>
                      <a:pt x="373" y="258"/>
                    </a:cubicBezTo>
                    <a:cubicBezTo>
                      <a:pt x="230" y="258"/>
                      <a:pt x="115" y="142"/>
                      <a:pt x="11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6"/>
                      <a:pt x="167" y="372"/>
                      <a:pt x="373" y="372"/>
                    </a:cubicBezTo>
                    <a:cubicBezTo>
                      <a:pt x="578" y="372"/>
                      <a:pt x="745" y="206"/>
                      <a:pt x="746" y="0"/>
                    </a:cubicBezTo>
                    <a:lnTo>
                      <a:pt x="631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3" name="Isosceles Triangle 12"/>
              <p:cNvSpPr/>
              <p:nvPr/>
            </p:nvSpPr>
            <p:spPr>
              <a:xfrm>
                <a:off x="4818892" y="2817531"/>
                <a:ext cx="678583" cy="439536"/>
              </a:xfrm>
              <a:prstGeom prst="triangl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90769" y="2598149"/>
              <a:ext cx="1852337" cy="1147931"/>
              <a:chOff x="1054359" y="2035850"/>
              <a:chExt cx="2469782" cy="1530574"/>
            </a:xfr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0" name="Freeform 5"/>
              <p:cNvSpPr>
                <a:spLocks/>
              </p:cNvSpPr>
              <p:nvPr/>
            </p:nvSpPr>
            <p:spPr bwMode="auto">
              <a:xfrm>
                <a:off x="1054359" y="2035850"/>
                <a:ext cx="2304635" cy="1153066"/>
              </a:xfrm>
              <a:custGeom>
                <a:avLst/>
                <a:gdLst>
                  <a:gd name="T0" fmla="*/ 114 w 746"/>
                  <a:gd name="T1" fmla="*/ 372 h 372"/>
                  <a:gd name="T2" fmla="*/ 373 w 746"/>
                  <a:gd name="T3" fmla="*/ 114 h 372"/>
                  <a:gd name="T4" fmla="*/ 632 w 746"/>
                  <a:gd name="T5" fmla="*/ 372 h 372"/>
                  <a:gd name="T6" fmla="*/ 746 w 746"/>
                  <a:gd name="T7" fmla="*/ 372 h 372"/>
                  <a:gd name="T8" fmla="*/ 373 w 746"/>
                  <a:gd name="T9" fmla="*/ 0 h 372"/>
                  <a:gd name="T10" fmla="*/ 0 w 746"/>
                  <a:gd name="T11" fmla="*/ 372 h 372"/>
                  <a:gd name="T12" fmla="*/ 114 w 746"/>
                  <a:gd name="T13" fmla="*/ 372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6" h="372">
                    <a:moveTo>
                      <a:pt x="114" y="372"/>
                    </a:moveTo>
                    <a:cubicBezTo>
                      <a:pt x="115" y="230"/>
                      <a:pt x="231" y="114"/>
                      <a:pt x="373" y="114"/>
                    </a:cubicBezTo>
                    <a:cubicBezTo>
                      <a:pt x="515" y="114"/>
                      <a:pt x="631" y="230"/>
                      <a:pt x="632" y="372"/>
                    </a:cubicBezTo>
                    <a:cubicBezTo>
                      <a:pt x="746" y="372"/>
                      <a:pt x="746" y="372"/>
                      <a:pt x="746" y="372"/>
                    </a:cubicBezTo>
                    <a:cubicBezTo>
                      <a:pt x="745" y="166"/>
                      <a:pt x="579" y="0"/>
                      <a:pt x="373" y="0"/>
                    </a:cubicBezTo>
                    <a:cubicBezTo>
                      <a:pt x="167" y="0"/>
                      <a:pt x="1" y="166"/>
                      <a:pt x="0" y="372"/>
                    </a:cubicBezTo>
                    <a:lnTo>
                      <a:pt x="114" y="372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1" name="Isosceles Triangle 10"/>
              <p:cNvSpPr/>
              <p:nvPr/>
            </p:nvSpPr>
            <p:spPr>
              <a:xfrm rot="10800000">
                <a:off x="2845558" y="3126888"/>
                <a:ext cx="678583" cy="439536"/>
              </a:xfrm>
              <a:prstGeom prst="triangl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0"/>
              </a:p>
            </p:txBody>
          </p:sp>
        </p:grpSp>
      </p:grpSp>
      <p:sp>
        <p:nvSpPr>
          <p:cNvPr id="20" name="Oval 19"/>
          <p:cNvSpPr/>
          <p:nvPr/>
        </p:nvSpPr>
        <p:spPr>
          <a:xfrm>
            <a:off x="5172339" y="3220045"/>
            <a:ext cx="1188720" cy="118872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169032" y="3149885"/>
            <a:ext cx="1188720" cy="118872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137155" y="3086029"/>
            <a:ext cx="1188720" cy="118872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270057" y="2020184"/>
            <a:ext cx="1447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C000"/>
                </a:solidFill>
                <a:latin typeface="Arial Rounded MT Bold" panose="020F0704030504030204" pitchFamily="34" charset="0"/>
              </a:rPr>
              <a:t>Quandl</a:t>
            </a:r>
            <a:endParaRPr lang="en-US" sz="2000" dirty="0">
              <a:solidFill>
                <a:srgbClr val="FFC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789811" y="2003193"/>
            <a:ext cx="2240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S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tockage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Bebas Neue" panose="020B0606020202050201" pitchFamily="34" charset="0"/>
              </a:rPr>
              <a:t>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</a:rPr>
              <a:t>local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984251" y="5029907"/>
            <a:ext cx="1537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92D050"/>
                </a:solidFill>
                <a:latin typeface="Arial Rounded MT Bold" panose="020F0704030504030204" pitchFamily="34" charset="0"/>
              </a:rPr>
              <a:t>DataFrame</a:t>
            </a:r>
            <a:endParaRPr lang="en-US" sz="2000" dirty="0">
              <a:solidFill>
                <a:srgbClr val="92D05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82589" y="3220045"/>
            <a:ext cx="872144" cy="872144"/>
          </a:xfrm>
          <a:prstGeom prst="rect">
            <a:avLst/>
          </a:prstGeom>
        </p:spPr>
      </p:pic>
      <p:pic>
        <p:nvPicPr>
          <p:cNvPr id="48" name="Picture 14" descr="File:Pandas logo.svg - Wikimedia Commons">
            <a:extLst>
              <a:ext uri="{FF2B5EF4-FFF2-40B4-BE49-F238E27FC236}">
                <a16:creationId xmlns="" xmlns:a16="http://schemas.microsoft.com/office/drawing/2014/main" id="{8703FACE-7097-43D7-979D-FB8BBECF7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555" y="3460997"/>
            <a:ext cx="935345" cy="69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ight Triangle 11">
            <a:extLst>
              <a:ext uri="{FF2B5EF4-FFF2-40B4-BE49-F238E27FC236}">
                <a16:creationId xmlns="" xmlns:a16="http://schemas.microsoft.com/office/drawing/2014/main" id="{977736E7-CCC9-486C-9B03-3DD56D469FBD}"/>
              </a:ext>
            </a:extLst>
          </p:cNvPr>
          <p:cNvSpPr/>
          <p:nvPr/>
        </p:nvSpPr>
        <p:spPr>
          <a:xfrm rot="5400000">
            <a:off x="35376" y="-35377"/>
            <a:ext cx="3073138" cy="3143889"/>
          </a:xfrm>
          <a:prstGeom prst="rtTriangle">
            <a:avLst/>
          </a:prstGeom>
          <a:solidFill>
            <a:srgbClr val="F61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Right Triangle 12">
            <a:extLst>
              <a:ext uri="{FF2B5EF4-FFF2-40B4-BE49-F238E27FC236}">
                <a16:creationId xmlns="" xmlns:a16="http://schemas.microsoft.com/office/drawing/2014/main" id="{9DB2F820-2946-41CD-B023-3DFA47B2EABE}"/>
              </a:ext>
            </a:extLst>
          </p:cNvPr>
          <p:cNvSpPr/>
          <p:nvPr/>
        </p:nvSpPr>
        <p:spPr>
          <a:xfrm rot="16200000">
            <a:off x="9083486" y="3729342"/>
            <a:ext cx="3073138" cy="3143889"/>
          </a:xfrm>
          <a:prstGeom prst="rt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494" name="Picture 14" descr="Csv PNG Icon (6) - PNG Repo Free PNG Ic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936" y="3297008"/>
            <a:ext cx="894474" cy="89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Google Shape;1729;p62"/>
          <p:cNvSpPr/>
          <p:nvPr/>
        </p:nvSpPr>
        <p:spPr>
          <a:xfrm>
            <a:off x="3080392" y="115586"/>
            <a:ext cx="1592097" cy="420982"/>
          </a:xfrm>
          <a:custGeom>
            <a:avLst/>
            <a:gdLst/>
            <a:ahLst/>
            <a:cxnLst/>
            <a:rect l="l" t="t" r="r" b="b"/>
            <a:pathLst>
              <a:path w="303" h="67" extrusionOk="0">
                <a:moveTo>
                  <a:pt x="303" y="33"/>
                </a:moveTo>
                <a:cubicBezTo>
                  <a:pt x="303" y="20"/>
                  <a:pt x="297" y="8"/>
                  <a:pt x="288" y="0"/>
                </a:cubicBezTo>
                <a:cubicBezTo>
                  <a:pt x="0" y="0"/>
                  <a:pt x="0" y="0"/>
                  <a:pt x="0" y="0"/>
                </a:cubicBezTo>
                <a:cubicBezTo>
                  <a:pt x="6" y="9"/>
                  <a:pt x="10" y="21"/>
                  <a:pt x="10" y="33"/>
                </a:cubicBezTo>
                <a:cubicBezTo>
                  <a:pt x="10" y="46"/>
                  <a:pt x="6" y="57"/>
                  <a:pt x="0" y="67"/>
                </a:cubicBezTo>
                <a:cubicBezTo>
                  <a:pt x="288" y="67"/>
                  <a:pt x="288" y="67"/>
                  <a:pt x="288" y="67"/>
                </a:cubicBezTo>
                <a:cubicBezTo>
                  <a:pt x="297" y="59"/>
                  <a:pt x="303" y="47"/>
                  <a:pt x="303" y="33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135848" y="115586"/>
            <a:ext cx="1447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2 . ETL</a:t>
            </a:r>
            <a:endParaRPr lang="en-US" sz="2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871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776260" y="1511946"/>
            <a:ext cx="5955788" cy="4855191"/>
            <a:chOff x="2358218" y="2177834"/>
            <a:chExt cx="4217987" cy="3438526"/>
          </a:xfrm>
        </p:grpSpPr>
        <p:sp>
          <p:nvSpPr>
            <p:cNvPr id="5" name="Freeform 4"/>
            <p:cNvSpPr>
              <a:spLocks/>
            </p:cNvSpPr>
            <p:nvPr/>
          </p:nvSpPr>
          <p:spPr bwMode="auto">
            <a:xfrm>
              <a:off x="3858405" y="2562009"/>
              <a:ext cx="1076325" cy="879475"/>
            </a:xfrm>
            <a:custGeom>
              <a:avLst/>
              <a:gdLst>
                <a:gd name="T0" fmla="*/ 182 w 678"/>
                <a:gd name="T1" fmla="*/ 554 h 554"/>
                <a:gd name="T2" fmla="*/ 678 w 678"/>
                <a:gd name="T3" fmla="*/ 218 h 554"/>
                <a:gd name="T4" fmla="*/ 541 w 678"/>
                <a:gd name="T5" fmla="*/ 0 h 554"/>
                <a:gd name="T6" fmla="*/ 0 w 678"/>
                <a:gd name="T7" fmla="*/ 365 h 554"/>
                <a:gd name="T8" fmla="*/ 182 w 678"/>
                <a:gd name="T9" fmla="*/ 554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8" h="554">
                  <a:moveTo>
                    <a:pt x="182" y="554"/>
                  </a:moveTo>
                  <a:lnTo>
                    <a:pt x="678" y="218"/>
                  </a:lnTo>
                  <a:lnTo>
                    <a:pt x="541" y="0"/>
                  </a:lnTo>
                  <a:lnTo>
                    <a:pt x="0" y="365"/>
                  </a:lnTo>
                  <a:lnTo>
                    <a:pt x="182" y="554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75000"/>
                  </a:schemeClr>
                </a:gs>
                <a:gs pos="80000">
                  <a:schemeClr val="accent3"/>
                </a:gs>
              </a:gsLst>
              <a:lin ang="10800000" scaled="1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2358218" y="4084422"/>
              <a:ext cx="3652837" cy="1531938"/>
            </a:xfrm>
            <a:custGeom>
              <a:avLst/>
              <a:gdLst>
                <a:gd name="T0" fmla="*/ 2075 w 2301"/>
                <a:gd name="T1" fmla="*/ 0 h 965"/>
                <a:gd name="T2" fmla="*/ 226 w 2301"/>
                <a:gd name="T3" fmla="*/ 593 h 965"/>
                <a:gd name="T4" fmla="*/ 0 w 2301"/>
                <a:gd name="T5" fmla="*/ 965 h 965"/>
                <a:gd name="T6" fmla="*/ 2301 w 2301"/>
                <a:gd name="T7" fmla="*/ 375 h 965"/>
                <a:gd name="T8" fmla="*/ 2075 w 2301"/>
                <a:gd name="T9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1" h="965">
                  <a:moveTo>
                    <a:pt x="2075" y="0"/>
                  </a:moveTo>
                  <a:lnTo>
                    <a:pt x="226" y="593"/>
                  </a:lnTo>
                  <a:lnTo>
                    <a:pt x="0" y="965"/>
                  </a:lnTo>
                  <a:lnTo>
                    <a:pt x="2301" y="375"/>
                  </a:lnTo>
                  <a:lnTo>
                    <a:pt x="2075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</a:schemeClr>
                </a:gs>
                <a:gs pos="80000">
                  <a:schemeClr val="accent1"/>
                </a:gs>
              </a:gsLst>
              <a:lin ang="10800000" scaled="1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2929718" y="3141447"/>
              <a:ext cx="2511425" cy="1538288"/>
            </a:xfrm>
            <a:custGeom>
              <a:avLst/>
              <a:gdLst>
                <a:gd name="T0" fmla="*/ 1352 w 1582"/>
                <a:gd name="T1" fmla="*/ 0 h 969"/>
                <a:gd name="T2" fmla="*/ 226 w 1582"/>
                <a:gd name="T3" fmla="*/ 594 h 969"/>
                <a:gd name="T4" fmla="*/ 0 w 1582"/>
                <a:gd name="T5" fmla="*/ 969 h 969"/>
                <a:gd name="T6" fmla="*/ 1582 w 1582"/>
                <a:gd name="T7" fmla="*/ 379 h 969"/>
                <a:gd name="T8" fmla="*/ 1352 w 1582"/>
                <a:gd name="T9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2" h="969">
                  <a:moveTo>
                    <a:pt x="1352" y="0"/>
                  </a:moveTo>
                  <a:lnTo>
                    <a:pt x="226" y="594"/>
                  </a:lnTo>
                  <a:lnTo>
                    <a:pt x="0" y="969"/>
                  </a:lnTo>
                  <a:lnTo>
                    <a:pt x="1582" y="379"/>
                  </a:lnTo>
                  <a:lnTo>
                    <a:pt x="1352" y="0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75000"/>
                  </a:schemeClr>
                </a:gs>
                <a:gs pos="80000">
                  <a:schemeClr val="accent2"/>
                </a:gs>
              </a:gsLst>
              <a:lin ang="10800000" scaled="1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2358218" y="5025809"/>
              <a:ext cx="4217987" cy="590550"/>
            </a:xfrm>
            <a:custGeom>
              <a:avLst/>
              <a:gdLst>
                <a:gd name="T0" fmla="*/ 226 w 2657"/>
                <a:gd name="T1" fmla="*/ 0 h 372"/>
                <a:gd name="T2" fmla="*/ 0 w 2657"/>
                <a:gd name="T3" fmla="*/ 372 h 372"/>
                <a:gd name="T4" fmla="*/ 2657 w 2657"/>
                <a:gd name="T5" fmla="*/ 372 h 372"/>
                <a:gd name="T6" fmla="*/ 2431 w 2657"/>
                <a:gd name="T7" fmla="*/ 0 h 372"/>
                <a:gd name="T8" fmla="*/ 226 w 2657"/>
                <a:gd name="T9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57" h="372">
                  <a:moveTo>
                    <a:pt x="226" y="0"/>
                  </a:moveTo>
                  <a:lnTo>
                    <a:pt x="0" y="372"/>
                  </a:lnTo>
                  <a:lnTo>
                    <a:pt x="2657" y="372"/>
                  </a:lnTo>
                  <a:lnTo>
                    <a:pt x="2431" y="0"/>
                  </a:lnTo>
                  <a:lnTo>
                    <a:pt x="226" y="0"/>
                  </a:lnTo>
                  <a:close/>
                </a:path>
              </a:pathLst>
            </a:custGeom>
            <a:gradFill>
              <a:gsLst>
                <a:gs pos="5000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0800000" scaled="1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3493280" y="3141447"/>
              <a:ext cx="1947862" cy="601663"/>
            </a:xfrm>
            <a:custGeom>
              <a:avLst/>
              <a:gdLst>
                <a:gd name="T0" fmla="*/ 1227 w 1227"/>
                <a:gd name="T1" fmla="*/ 379 h 379"/>
                <a:gd name="T2" fmla="*/ 997 w 1227"/>
                <a:gd name="T3" fmla="*/ 0 h 379"/>
                <a:gd name="T4" fmla="*/ 230 w 1227"/>
                <a:gd name="T5" fmla="*/ 0 h 379"/>
                <a:gd name="T6" fmla="*/ 0 w 1227"/>
                <a:gd name="T7" fmla="*/ 379 h 379"/>
                <a:gd name="T8" fmla="*/ 1227 w 1227"/>
                <a:gd name="T9" fmla="*/ 37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7" h="379">
                  <a:moveTo>
                    <a:pt x="1227" y="379"/>
                  </a:moveTo>
                  <a:lnTo>
                    <a:pt x="997" y="0"/>
                  </a:lnTo>
                  <a:lnTo>
                    <a:pt x="230" y="0"/>
                  </a:lnTo>
                  <a:lnTo>
                    <a:pt x="0" y="379"/>
                  </a:lnTo>
                  <a:lnTo>
                    <a:pt x="1227" y="379"/>
                  </a:lnTo>
                  <a:close/>
                </a:path>
              </a:pathLst>
            </a:custGeom>
            <a:gradFill>
              <a:gsLst>
                <a:gs pos="50000">
                  <a:schemeClr val="accent3"/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0800000" scaled="1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2929718" y="4084422"/>
              <a:ext cx="3076575" cy="595313"/>
            </a:xfrm>
            <a:custGeom>
              <a:avLst/>
              <a:gdLst>
                <a:gd name="T0" fmla="*/ 226 w 1938"/>
                <a:gd name="T1" fmla="*/ 0 h 375"/>
                <a:gd name="T2" fmla="*/ 0 w 1938"/>
                <a:gd name="T3" fmla="*/ 375 h 375"/>
                <a:gd name="T4" fmla="*/ 1938 w 1938"/>
                <a:gd name="T5" fmla="*/ 375 h 375"/>
                <a:gd name="T6" fmla="*/ 1712 w 1938"/>
                <a:gd name="T7" fmla="*/ 0 h 375"/>
                <a:gd name="T8" fmla="*/ 226 w 1938"/>
                <a:gd name="T9" fmla="*/ 0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8" h="375">
                  <a:moveTo>
                    <a:pt x="226" y="0"/>
                  </a:moveTo>
                  <a:lnTo>
                    <a:pt x="0" y="375"/>
                  </a:lnTo>
                  <a:lnTo>
                    <a:pt x="1938" y="375"/>
                  </a:lnTo>
                  <a:lnTo>
                    <a:pt x="1712" y="0"/>
                  </a:lnTo>
                  <a:lnTo>
                    <a:pt x="226" y="0"/>
                  </a:lnTo>
                  <a:close/>
                </a:path>
              </a:pathLst>
            </a:custGeom>
            <a:gradFill>
              <a:gsLst>
                <a:gs pos="50000">
                  <a:schemeClr val="accent2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0800000" scaled="1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4009120" y="2177834"/>
              <a:ext cx="935037" cy="730250"/>
            </a:xfrm>
            <a:custGeom>
              <a:avLst/>
              <a:gdLst>
                <a:gd name="T0" fmla="*/ 0 w 589"/>
                <a:gd name="T1" fmla="*/ 460 h 460"/>
                <a:gd name="T2" fmla="*/ 589 w 589"/>
                <a:gd name="T3" fmla="*/ 460 h 460"/>
                <a:gd name="T4" fmla="*/ 300 w 589"/>
                <a:gd name="T5" fmla="*/ 0 h 460"/>
                <a:gd name="T6" fmla="*/ 0 w 589"/>
                <a:gd name="T7" fmla="*/ 46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9" h="460">
                  <a:moveTo>
                    <a:pt x="0" y="460"/>
                  </a:moveTo>
                  <a:lnTo>
                    <a:pt x="589" y="460"/>
                  </a:lnTo>
                  <a:lnTo>
                    <a:pt x="300" y="0"/>
                  </a:lnTo>
                  <a:lnTo>
                    <a:pt x="0" y="460"/>
                  </a:lnTo>
                  <a:close/>
                </a:path>
              </a:pathLst>
            </a:custGeom>
            <a:gradFill>
              <a:gsLst>
                <a:gs pos="5000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0800000" scaled="1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1077679" y="6099563"/>
            <a:ext cx="49239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i="0" dirty="0" smtClean="0">
                <a:solidFill>
                  <a:srgbClr val="DF224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Train Data / Test data</a:t>
            </a:r>
            <a:endParaRPr lang="en-US" sz="1400" b="0" i="0" dirty="0">
              <a:solidFill>
                <a:srgbClr val="DF224B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7679" y="5654383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DF22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 </a:t>
            </a:r>
            <a:r>
              <a:rPr lang="en-US" sz="2400" dirty="0">
                <a:solidFill>
                  <a:srgbClr val="DF22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croisée</a:t>
            </a:r>
          </a:p>
        </p:txBody>
      </p:sp>
      <p:sp>
        <p:nvSpPr>
          <p:cNvPr id="14" name="Oval 13"/>
          <p:cNvSpPr/>
          <p:nvPr/>
        </p:nvSpPr>
        <p:spPr>
          <a:xfrm>
            <a:off x="260810" y="5552106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659286" y="4744139"/>
            <a:ext cx="49239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Minimisation des erreur quadratique </a:t>
            </a:r>
            <a:r>
              <a:rPr lang="fr-FR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MSE </a:t>
            </a:r>
            <a:r>
              <a:rPr lang="fr-FR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  scikit-learn »</a:t>
            </a:r>
            <a:endParaRPr lang="fr-FR" sz="1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62282" y="4325567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Régression 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linéaire</a:t>
            </a:r>
          </a:p>
        </p:txBody>
      </p:sp>
      <p:sp>
        <p:nvSpPr>
          <p:cNvPr id="18" name="Oval 17"/>
          <p:cNvSpPr/>
          <p:nvPr/>
        </p:nvSpPr>
        <p:spPr>
          <a:xfrm>
            <a:off x="964965" y="4239990"/>
            <a:ext cx="731520" cy="731520"/>
          </a:xfrm>
          <a:prstGeom prst="ellipse">
            <a:avLst/>
          </a:prstGeom>
          <a:gradFill flip="none" rotWithShape="1">
            <a:gsLst>
              <a:gs pos="0">
                <a:srgbClr val="003399">
                  <a:shade val="30000"/>
                  <a:satMod val="115000"/>
                </a:srgbClr>
              </a:gs>
              <a:gs pos="50000">
                <a:srgbClr val="003399">
                  <a:shade val="67500"/>
                  <a:satMod val="115000"/>
                </a:srgbClr>
              </a:gs>
              <a:gs pos="100000">
                <a:srgbClr val="003399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568052" y="3113707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onnées</a:t>
            </a: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 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continues</a:t>
            </a:r>
          </a:p>
        </p:txBody>
      </p:sp>
      <p:sp>
        <p:nvSpPr>
          <p:cNvPr id="22" name="Oval 21"/>
          <p:cNvSpPr/>
          <p:nvPr/>
        </p:nvSpPr>
        <p:spPr>
          <a:xfrm>
            <a:off x="1712341" y="2942055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418588" y="1814253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64D1DA"/>
              </a:buClr>
              <a:buSzPts val="2900"/>
            </a:pPr>
            <a:r>
              <a:rPr lang="en-US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Open Sans Semibold" panose="020B0706030804020204" pitchFamily="34" charset="0"/>
              </a:rPr>
              <a:t>Apprentissage </a:t>
            </a:r>
            <a:r>
              <a:rPr lang="en-US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Open Sans Semibold" panose="020B0706030804020204" pitchFamily="34" charset="0"/>
              </a:rPr>
              <a:t>supervisé</a:t>
            </a:r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2568052" y="1631752"/>
            <a:ext cx="731520" cy="73152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7">
            <a:extLst>
              <a:ext uri="{FF2B5EF4-FFF2-40B4-BE49-F238E27FC236}">
                <a16:creationId xmlns="" xmlns:a16="http://schemas.microsoft.com/office/drawing/2014/main" id="{A4D958A6-25C0-48ED-BD3F-2BCFD53B59FC}"/>
              </a:ext>
            </a:extLst>
          </p:cNvPr>
          <p:cNvGrpSpPr/>
          <p:nvPr/>
        </p:nvGrpSpPr>
        <p:grpSpPr>
          <a:xfrm rot="20726635">
            <a:off x="-642722" y="232701"/>
            <a:ext cx="4388038" cy="1653550"/>
            <a:chOff x="-1296334" y="539774"/>
            <a:chExt cx="14443696" cy="5923902"/>
          </a:xfrm>
        </p:grpSpPr>
        <p:sp>
          <p:nvSpPr>
            <p:cNvPr id="29" name="Freeform 3">
              <a:extLst>
                <a:ext uri="{FF2B5EF4-FFF2-40B4-BE49-F238E27FC236}">
                  <a16:creationId xmlns="" xmlns:a16="http://schemas.microsoft.com/office/drawing/2014/main" id="{321D403C-DE23-4D17-8009-5B1CE918707B}"/>
                </a:ext>
              </a:extLst>
            </p:cNvPr>
            <p:cNvSpPr/>
            <p:nvPr/>
          </p:nvSpPr>
          <p:spPr>
            <a:xfrm>
              <a:off x="3933879" y="1607948"/>
              <a:ext cx="6000696" cy="4855728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="" xmlns:a16="http://schemas.microsoft.com/office/drawing/2014/main" id="{D2C5C850-7C0A-4647-8FE5-C558ED299C5C}"/>
                </a:ext>
              </a:extLst>
            </p:cNvPr>
            <p:cNvSpPr/>
            <p:nvPr/>
          </p:nvSpPr>
          <p:spPr>
            <a:xfrm rot="3641993">
              <a:off x="5861330" y="-3783931"/>
              <a:ext cx="128368" cy="1444369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Freeform 5">
              <a:extLst>
                <a:ext uri="{FF2B5EF4-FFF2-40B4-BE49-F238E27FC236}">
                  <a16:creationId xmlns="" xmlns:a16="http://schemas.microsoft.com/office/drawing/2014/main" id="{932AA044-E8DB-4817-8470-1A6C4A4A628C}"/>
                </a:ext>
              </a:extLst>
            </p:cNvPr>
            <p:cNvSpPr/>
            <p:nvPr/>
          </p:nvSpPr>
          <p:spPr>
            <a:xfrm rot="10800000">
              <a:off x="1075422" y="633157"/>
              <a:ext cx="6281738" cy="5083146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Freeform 6">
              <a:extLst>
                <a:ext uri="{FF2B5EF4-FFF2-40B4-BE49-F238E27FC236}">
                  <a16:creationId xmlns="" xmlns:a16="http://schemas.microsoft.com/office/drawing/2014/main" id="{C9066254-B463-4F17-891A-DF311360DC91}"/>
                </a:ext>
              </a:extLst>
            </p:cNvPr>
            <p:cNvSpPr/>
            <p:nvPr/>
          </p:nvSpPr>
          <p:spPr>
            <a:xfrm rot="10800000">
              <a:off x="8924924" y="539774"/>
              <a:ext cx="1244943" cy="1007401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3" name="Google Shape;1729;p62"/>
          <p:cNvSpPr/>
          <p:nvPr/>
        </p:nvSpPr>
        <p:spPr>
          <a:xfrm>
            <a:off x="2768667" y="64444"/>
            <a:ext cx="3341400" cy="435923"/>
          </a:xfrm>
          <a:custGeom>
            <a:avLst/>
            <a:gdLst/>
            <a:ahLst/>
            <a:cxnLst/>
            <a:rect l="l" t="t" r="r" b="b"/>
            <a:pathLst>
              <a:path w="303" h="67" extrusionOk="0">
                <a:moveTo>
                  <a:pt x="303" y="33"/>
                </a:moveTo>
                <a:cubicBezTo>
                  <a:pt x="303" y="20"/>
                  <a:pt x="297" y="8"/>
                  <a:pt x="288" y="0"/>
                </a:cubicBezTo>
                <a:cubicBezTo>
                  <a:pt x="0" y="0"/>
                  <a:pt x="0" y="0"/>
                  <a:pt x="0" y="0"/>
                </a:cubicBezTo>
                <a:cubicBezTo>
                  <a:pt x="6" y="9"/>
                  <a:pt x="10" y="21"/>
                  <a:pt x="10" y="33"/>
                </a:cubicBezTo>
                <a:cubicBezTo>
                  <a:pt x="10" y="46"/>
                  <a:pt x="6" y="57"/>
                  <a:pt x="0" y="67"/>
                </a:cubicBezTo>
                <a:cubicBezTo>
                  <a:pt x="288" y="67"/>
                  <a:pt x="288" y="67"/>
                  <a:pt x="288" y="67"/>
                </a:cubicBezTo>
                <a:cubicBezTo>
                  <a:pt x="297" y="59"/>
                  <a:pt x="303" y="47"/>
                  <a:pt x="303" y="33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848259" y="113128"/>
            <a:ext cx="31890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3 . </a:t>
            </a:r>
            <a:r>
              <a:rPr lang="fr-F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Algorithme d’apprentissage</a:t>
            </a:r>
          </a:p>
        </p:txBody>
      </p:sp>
    </p:spTree>
    <p:extLst>
      <p:ext uri="{BB962C8B-B14F-4D97-AF65-F5344CB8AC3E}">
        <p14:creationId xmlns:p14="http://schemas.microsoft.com/office/powerpoint/2010/main" val="371773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 animBg="1"/>
      <p:bldP spid="16" grpId="0"/>
      <p:bldP spid="17" grpId="0"/>
      <p:bldP spid="18" grpId="0" animBg="1"/>
      <p:bldP spid="21" grpId="0"/>
      <p:bldP spid="22" grpId="0" animBg="1"/>
      <p:bldP spid="25" grpId="0"/>
      <p:bldP spid="2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7">
            <a:extLst>
              <a:ext uri="{FF2B5EF4-FFF2-40B4-BE49-F238E27FC236}">
                <a16:creationId xmlns="" xmlns:a16="http://schemas.microsoft.com/office/drawing/2014/main" id="{A4D958A6-25C0-48ED-BD3F-2BCFD53B59FC}"/>
              </a:ext>
            </a:extLst>
          </p:cNvPr>
          <p:cNvGrpSpPr/>
          <p:nvPr/>
        </p:nvGrpSpPr>
        <p:grpSpPr>
          <a:xfrm>
            <a:off x="-623689" y="166686"/>
            <a:ext cx="4885899" cy="1868602"/>
            <a:chOff x="-1296334" y="539774"/>
            <a:chExt cx="14443696" cy="5923902"/>
          </a:xfrm>
        </p:grpSpPr>
        <p:sp>
          <p:nvSpPr>
            <p:cNvPr id="7" name="Freeform 3">
              <a:extLst>
                <a:ext uri="{FF2B5EF4-FFF2-40B4-BE49-F238E27FC236}">
                  <a16:creationId xmlns="" xmlns:a16="http://schemas.microsoft.com/office/drawing/2014/main" id="{321D403C-DE23-4D17-8009-5B1CE918707B}"/>
                </a:ext>
              </a:extLst>
            </p:cNvPr>
            <p:cNvSpPr/>
            <p:nvPr/>
          </p:nvSpPr>
          <p:spPr>
            <a:xfrm>
              <a:off x="3933879" y="1607948"/>
              <a:ext cx="6000696" cy="4855728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D2C5C850-7C0A-4647-8FE5-C558ED299C5C}"/>
                </a:ext>
              </a:extLst>
            </p:cNvPr>
            <p:cNvSpPr/>
            <p:nvPr/>
          </p:nvSpPr>
          <p:spPr>
            <a:xfrm rot="3641993">
              <a:off x="5861330" y="-3783931"/>
              <a:ext cx="128368" cy="1444369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Freeform 5">
              <a:extLst>
                <a:ext uri="{FF2B5EF4-FFF2-40B4-BE49-F238E27FC236}">
                  <a16:creationId xmlns="" xmlns:a16="http://schemas.microsoft.com/office/drawing/2014/main" id="{932AA044-E8DB-4817-8470-1A6C4A4A628C}"/>
                </a:ext>
              </a:extLst>
            </p:cNvPr>
            <p:cNvSpPr/>
            <p:nvPr/>
          </p:nvSpPr>
          <p:spPr>
            <a:xfrm rot="10800000">
              <a:off x="1075422" y="633157"/>
              <a:ext cx="6281738" cy="5083146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Freeform 6">
              <a:extLst>
                <a:ext uri="{FF2B5EF4-FFF2-40B4-BE49-F238E27FC236}">
                  <a16:creationId xmlns="" xmlns:a16="http://schemas.microsoft.com/office/drawing/2014/main" id="{C9066254-B463-4F17-891A-DF311360DC91}"/>
                </a:ext>
              </a:extLst>
            </p:cNvPr>
            <p:cNvSpPr/>
            <p:nvPr/>
          </p:nvSpPr>
          <p:spPr>
            <a:xfrm rot="10800000">
              <a:off x="8924924" y="539774"/>
              <a:ext cx="1244943" cy="1007401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480" y="2035288"/>
            <a:ext cx="9549474" cy="4457700"/>
          </a:xfrm>
          <a:prstGeom prst="rect">
            <a:avLst/>
          </a:prstGeom>
        </p:spPr>
      </p:pic>
      <p:sp>
        <p:nvSpPr>
          <p:cNvPr id="14" name="Google Shape;1729;p62"/>
          <p:cNvSpPr/>
          <p:nvPr/>
        </p:nvSpPr>
        <p:spPr>
          <a:xfrm>
            <a:off x="3453295" y="244826"/>
            <a:ext cx="3341400" cy="435923"/>
          </a:xfrm>
          <a:custGeom>
            <a:avLst/>
            <a:gdLst/>
            <a:ahLst/>
            <a:cxnLst/>
            <a:rect l="l" t="t" r="r" b="b"/>
            <a:pathLst>
              <a:path w="303" h="67" extrusionOk="0">
                <a:moveTo>
                  <a:pt x="303" y="33"/>
                </a:moveTo>
                <a:cubicBezTo>
                  <a:pt x="303" y="20"/>
                  <a:pt x="297" y="8"/>
                  <a:pt x="288" y="0"/>
                </a:cubicBezTo>
                <a:cubicBezTo>
                  <a:pt x="0" y="0"/>
                  <a:pt x="0" y="0"/>
                  <a:pt x="0" y="0"/>
                </a:cubicBezTo>
                <a:cubicBezTo>
                  <a:pt x="6" y="9"/>
                  <a:pt x="10" y="21"/>
                  <a:pt x="10" y="33"/>
                </a:cubicBezTo>
                <a:cubicBezTo>
                  <a:pt x="10" y="46"/>
                  <a:pt x="6" y="57"/>
                  <a:pt x="0" y="67"/>
                </a:cubicBezTo>
                <a:cubicBezTo>
                  <a:pt x="288" y="67"/>
                  <a:pt x="288" y="67"/>
                  <a:pt x="288" y="67"/>
                </a:cubicBezTo>
                <a:cubicBezTo>
                  <a:pt x="297" y="59"/>
                  <a:pt x="303" y="47"/>
                  <a:pt x="303" y="33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32887" y="293510"/>
            <a:ext cx="31890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3 . </a:t>
            </a:r>
            <a:r>
              <a:rPr lang="fr-F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Algorithme d’apprentissage</a:t>
            </a:r>
          </a:p>
        </p:txBody>
      </p:sp>
      <p:sp>
        <p:nvSpPr>
          <p:cNvPr id="4" name="Rectangle 3"/>
          <p:cNvSpPr/>
          <p:nvPr/>
        </p:nvSpPr>
        <p:spPr>
          <a:xfrm>
            <a:off x="5275788" y="6492988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fr-FR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eatmap </a:t>
            </a:r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chart</a:t>
            </a:r>
          </a:p>
        </p:txBody>
      </p:sp>
    </p:spTree>
    <p:extLst>
      <p:ext uri="{BB962C8B-B14F-4D97-AF65-F5344CB8AC3E}">
        <p14:creationId xmlns:p14="http://schemas.microsoft.com/office/powerpoint/2010/main" val="324081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29;p62"/>
          <p:cNvSpPr/>
          <p:nvPr/>
        </p:nvSpPr>
        <p:spPr>
          <a:xfrm>
            <a:off x="3143890" y="68309"/>
            <a:ext cx="3341400" cy="435923"/>
          </a:xfrm>
          <a:custGeom>
            <a:avLst/>
            <a:gdLst/>
            <a:ahLst/>
            <a:cxnLst/>
            <a:rect l="l" t="t" r="r" b="b"/>
            <a:pathLst>
              <a:path w="303" h="67" extrusionOk="0">
                <a:moveTo>
                  <a:pt x="303" y="33"/>
                </a:moveTo>
                <a:cubicBezTo>
                  <a:pt x="303" y="20"/>
                  <a:pt x="297" y="8"/>
                  <a:pt x="288" y="0"/>
                </a:cubicBezTo>
                <a:cubicBezTo>
                  <a:pt x="0" y="0"/>
                  <a:pt x="0" y="0"/>
                  <a:pt x="0" y="0"/>
                </a:cubicBezTo>
                <a:cubicBezTo>
                  <a:pt x="6" y="9"/>
                  <a:pt x="10" y="21"/>
                  <a:pt x="10" y="33"/>
                </a:cubicBezTo>
                <a:cubicBezTo>
                  <a:pt x="10" y="46"/>
                  <a:pt x="6" y="57"/>
                  <a:pt x="0" y="67"/>
                </a:cubicBezTo>
                <a:cubicBezTo>
                  <a:pt x="288" y="67"/>
                  <a:pt x="288" y="67"/>
                  <a:pt x="288" y="67"/>
                </a:cubicBezTo>
                <a:cubicBezTo>
                  <a:pt x="297" y="59"/>
                  <a:pt x="303" y="47"/>
                  <a:pt x="303" y="33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36193" y="116993"/>
            <a:ext cx="27879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. Prédiction </a:t>
            </a:r>
            <a:r>
              <a:rPr lang="fr-F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évaluation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336" y="1830631"/>
            <a:ext cx="7467600" cy="4181475"/>
          </a:xfrm>
          <a:prstGeom prst="rect">
            <a:avLst/>
          </a:prstGeom>
        </p:spPr>
      </p:pic>
      <p:sp>
        <p:nvSpPr>
          <p:cNvPr id="5" name="Right Triangle 11">
            <a:extLst>
              <a:ext uri="{FF2B5EF4-FFF2-40B4-BE49-F238E27FC236}">
                <a16:creationId xmlns="" xmlns:a16="http://schemas.microsoft.com/office/drawing/2014/main" id="{977736E7-CCC9-486C-9B03-3DD56D469FBD}"/>
              </a:ext>
            </a:extLst>
          </p:cNvPr>
          <p:cNvSpPr/>
          <p:nvPr/>
        </p:nvSpPr>
        <p:spPr>
          <a:xfrm rot="5400000">
            <a:off x="35376" y="-35377"/>
            <a:ext cx="3073138" cy="3143889"/>
          </a:xfrm>
          <a:prstGeom prst="rtTriangle">
            <a:avLst/>
          </a:prstGeom>
          <a:solidFill>
            <a:srgbClr val="F61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12">
            <a:extLst>
              <a:ext uri="{FF2B5EF4-FFF2-40B4-BE49-F238E27FC236}">
                <a16:creationId xmlns="" xmlns:a16="http://schemas.microsoft.com/office/drawing/2014/main" id="{9DB2F820-2946-41CD-B023-3DFA47B2EABE}"/>
              </a:ext>
            </a:extLst>
          </p:cNvPr>
          <p:cNvSpPr/>
          <p:nvPr/>
        </p:nvSpPr>
        <p:spPr>
          <a:xfrm rot="16200000">
            <a:off x="9083486" y="3729342"/>
            <a:ext cx="3073138" cy="3143889"/>
          </a:xfrm>
          <a:prstGeom prst="rt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130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14673" y="198830"/>
            <a:ext cx="8798944" cy="6178366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200"/>
          </a:p>
        </p:txBody>
      </p:sp>
      <p:grpSp>
        <p:nvGrpSpPr>
          <p:cNvPr id="20" name="Group 19"/>
          <p:cNvGrpSpPr/>
          <p:nvPr/>
        </p:nvGrpSpPr>
        <p:grpSpPr>
          <a:xfrm>
            <a:off x="65988" y="198831"/>
            <a:ext cx="865548" cy="354994"/>
            <a:chOff x="-1296334" y="539774"/>
            <a:chExt cx="14443696" cy="5923902"/>
          </a:xfrm>
        </p:grpSpPr>
        <p:sp>
          <p:nvSpPr>
            <p:cNvPr id="21" name="Freeform 20"/>
            <p:cNvSpPr/>
            <p:nvPr/>
          </p:nvSpPr>
          <p:spPr>
            <a:xfrm>
              <a:off x="3933879" y="1607948"/>
              <a:ext cx="6000696" cy="4855728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/>
            <p:cNvSpPr/>
            <p:nvPr/>
          </p:nvSpPr>
          <p:spPr>
            <a:xfrm rot="3641993">
              <a:off x="5861330" y="-3783931"/>
              <a:ext cx="128368" cy="1444369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" name="Freeform 22"/>
            <p:cNvSpPr/>
            <p:nvPr/>
          </p:nvSpPr>
          <p:spPr>
            <a:xfrm rot="10800000">
              <a:off x="1075422" y="633157"/>
              <a:ext cx="6281738" cy="5083146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4" name="Freeform 23"/>
            <p:cNvSpPr/>
            <p:nvPr/>
          </p:nvSpPr>
          <p:spPr>
            <a:xfrm rot="10800000">
              <a:off x="8924924" y="539774"/>
              <a:ext cx="1244943" cy="1007401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1" name="Google Shape;126;p14"/>
          <p:cNvSpPr txBox="1">
            <a:spLocks noChangeArrowheads="1"/>
          </p:cNvSpPr>
          <p:nvPr/>
        </p:nvSpPr>
        <p:spPr bwMode="auto">
          <a:xfrm flipH="1">
            <a:off x="5057903" y="2183515"/>
            <a:ext cx="45719" cy="636588"/>
          </a:xfrm>
          <a:prstGeom prst="rect">
            <a:avLst/>
          </a:prstGeom>
          <a:solidFill>
            <a:schemeClr val="bg1"/>
          </a:solidFill>
          <a:ln w="28575">
            <a:solidFill>
              <a:srgbClr val="F61212"/>
            </a:solidFill>
          </a:ln>
        </p:spPr>
        <p:txBody>
          <a:bodyPr lIns="91425" tIns="45700" rIns="91425" bIns="4570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sz="2000">
              <a:solidFill>
                <a:srgbClr val="0070C0"/>
              </a:solidFill>
              <a:sym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07" b="8769"/>
          <a:stretch/>
        </p:blipFill>
        <p:spPr>
          <a:xfrm>
            <a:off x="1087449" y="95392"/>
            <a:ext cx="3291409" cy="65823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 3"/>
          <p:cNvSpPr/>
          <p:nvPr/>
        </p:nvSpPr>
        <p:spPr>
          <a:xfrm>
            <a:off x="4967676" y="560762"/>
            <a:ext cx="6635506" cy="144655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/>
            <a:r>
              <a:rPr lang="fr-FR" sz="4400" dirty="0">
                <a:solidFill>
                  <a:srgbClr val="FF0000"/>
                </a:solidFill>
                <a:latin typeface="Garamond" panose="02020404030301010803" pitchFamily="18" charset="0"/>
              </a:rPr>
              <a:t>CONCLUSION </a:t>
            </a:r>
            <a:r>
              <a:rPr lang="fr-FR" sz="4400" dirty="0" smtClean="0">
                <a:solidFill>
                  <a:srgbClr val="FF0000"/>
                </a:solidFill>
                <a:latin typeface="Garamond" panose="02020404030301010803" pitchFamily="18" charset="0"/>
              </a:rPr>
              <a:t>ET</a:t>
            </a:r>
          </a:p>
          <a:p>
            <a:pPr lvl="0"/>
            <a:r>
              <a:rPr lang="fr-FR" sz="4400" dirty="0" smtClean="0">
                <a:solidFill>
                  <a:srgbClr val="FF0000"/>
                </a:solidFill>
                <a:latin typeface="Garamond" panose="02020404030301010803" pitchFamily="18" charset="0"/>
              </a:rPr>
              <a:t>                PERSPECTIVES </a:t>
            </a:r>
            <a:endParaRPr lang="fr-FR" sz="4400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TextBox 47">
            <a:extLst>
              <a:ext uri="{FF2B5EF4-FFF2-40B4-BE49-F238E27FC236}">
                <a16:creationId xmlns="" xmlns:a16="http://schemas.microsoft.com/office/drawing/2014/main" id="{3B75B9EC-2D3D-4248-A112-9BDDEEBAE697}"/>
              </a:ext>
            </a:extLst>
          </p:cNvPr>
          <p:cNvSpPr txBox="1"/>
          <p:nvPr/>
        </p:nvSpPr>
        <p:spPr>
          <a:xfrm>
            <a:off x="5375271" y="2120820"/>
            <a:ext cx="1329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noProof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Objectif</a:t>
            </a:r>
            <a:endParaRPr lang="en-US" sz="2400" b="1" noProof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5201151" y="4062134"/>
            <a:ext cx="684011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Une restitution de donnés pour mieux utiliser la machine Learning et réaliser une solution en utilisant le DeepLearning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</p:txBody>
      </p:sp>
      <p:sp>
        <p:nvSpPr>
          <p:cNvPr id="13" name="Google Shape;126;p14"/>
          <p:cNvSpPr txBox="1">
            <a:spLocks noChangeArrowheads="1"/>
          </p:cNvSpPr>
          <p:nvPr/>
        </p:nvSpPr>
        <p:spPr bwMode="auto">
          <a:xfrm>
            <a:off x="5068819" y="3805763"/>
            <a:ext cx="49373" cy="636588"/>
          </a:xfrm>
          <a:prstGeom prst="rect">
            <a:avLst/>
          </a:prstGeom>
          <a:solidFill>
            <a:schemeClr val="bg1"/>
          </a:solidFill>
          <a:ln w="28575">
            <a:solidFill>
              <a:srgbClr val="F61212"/>
            </a:solidFill>
          </a:ln>
        </p:spPr>
        <p:txBody>
          <a:bodyPr lIns="91425" tIns="45700" rIns="91425" bIns="4570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sz="2000">
              <a:solidFill>
                <a:srgbClr val="0070C0"/>
              </a:solidFill>
              <a:sym typeface="Calibri" panose="020F0502020204030204" pitchFamily="34" charset="0"/>
            </a:endParaRPr>
          </a:p>
        </p:txBody>
      </p:sp>
      <p:sp>
        <p:nvSpPr>
          <p:cNvPr id="14" name="TextBox 47">
            <a:extLst>
              <a:ext uri="{FF2B5EF4-FFF2-40B4-BE49-F238E27FC236}">
                <a16:creationId xmlns="" xmlns:a16="http://schemas.microsoft.com/office/drawing/2014/main" id="{3B75B9EC-2D3D-4248-A112-9BDDEEBAE697}"/>
              </a:ext>
            </a:extLst>
          </p:cNvPr>
          <p:cNvSpPr txBox="1"/>
          <p:nvPr/>
        </p:nvSpPr>
        <p:spPr>
          <a:xfrm>
            <a:off x="5401551" y="3662392"/>
            <a:ext cx="2223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noProof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Prespective</a:t>
            </a:r>
            <a:r>
              <a:rPr lang="en-US" sz="2400" b="1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b="1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4839683" y="3076982"/>
            <a:ext cx="717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5401551" y="2637182"/>
            <a:ext cx="6455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Réaliser une solution  BI qui offre 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l'opportunité  à une meilleure visibilité des informations 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à  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une meilleure  prise de 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décision pour </a:t>
            </a:r>
          </a:p>
          <a:p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’the Coca-Cola Company ‘,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ainsi qu’une vision pour le futur 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de stock.</a:t>
            </a: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Google Shape;126;p14"/>
          <p:cNvSpPr txBox="1">
            <a:spLocks noChangeArrowheads="1"/>
          </p:cNvSpPr>
          <p:nvPr/>
        </p:nvSpPr>
        <p:spPr bwMode="auto">
          <a:xfrm>
            <a:off x="5055406" y="4888785"/>
            <a:ext cx="38100" cy="636588"/>
          </a:xfrm>
          <a:prstGeom prst="rect">
            <a:avLst/>
          </a:prstGeom>
          <a:solidFill>
            <a:schemeClr val="bg1"/>
          </a:solidFill>
          <a:ln w="28575">
            <a:solidFill>
              <a:srgbClr val="F61212"/>
            </a:solidFill>
          </a:ln>
        </p:spPr>
        <p:txBody>
          <a:bodyPr lIns="91425" tIns="45700" rIns="91425" bIns="4570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sz="2000">
              <a:solidFill>
                <a:srgbClr val="0070C0"/>
              </a:solidFill>
              <a:sym typeface="Calibri" panose="020F0502020204030204" pitchFamily="34" charset="0"/>
            </a:endParaRPr>
          </a:p>
        </p:txBody>
      </p:sp>
      <p:sp>
        <p:nvSpPr>
          <p:cNvPr id="18" name="TextBox 47">
            <a:extLst>
              <a:ext uri="{FF2B5EF4-FFF2-40B4-BE49-F238E27FC236}">
                <a16:creationId xmlns="" xmlns:a16="http://schemas.microsoft.com/office/drawing/2014/main" id="{3B75B9EC-2D3D-4248-A112-9BDDEEBAE697}"/>
              </a:ext>
            </a:extLst>
          </p:cNvPr>
          <p:cNvSpPr txBox="1"/>
          <p:nvPr/>
        </p:nvSpPr>
        <p:spPr>
          <a:xfrm>
            <a:off x="5236680" y="4670463"/>
            <a:ext cx="3959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noProof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 le plan Professionnel </a:t>
            </a:r>
            <a:endParaRPr lang="en-US" sz="2400" b="1" noProof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DF2501DA-D5EF-4ED1-A6AD-CD87CBC7C81D}"/>
              </a:ext>
            </a:extLst>
          </p:cNvPr>
          <p:cNvSpPr/>
          <p:nvPr/>
        </p:nvSpPr>
        <p:spPr>
          <a:xfrm>
            <a:off x="5375271" y="5213339"/>
            <a:ext cx="5794157" cy="850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ts val="1238"/>
              </a:lnSpc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fr-FR" sz="1600" noProof="1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Amélioration des compétences</a:t>
            </a:r>
          </a:p>
          <a:p>
            <a:pPr marL="285750" indent="-285750" algn="just">
              <a:lnSpc>
                <a:spcPts val="1238"/>
              </a:lnSpc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fr-FR" sz="1600" noProof="1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Rigeur et gestion  de temps </a:t>
            </a:r>
          </a:p>
          <a:p>
            <a:pPr marL="285750" indent="-285750" algn="just">
              <a:lnSpc>
                <a:spcPts val="1238"/>
              </a:lnSpc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fr-FR" sz="1600" noProof="1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Travail en équipe</a:t>
            </a:r>
            <a:r>
              <a:rPr lang="en-US" sz="1600" noProof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</a:t>
            </a:r>
            <a:endParaRPr lang="fr-FR" sz="1600" noProof="1" smtClean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7326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" grpId="0"/>
      <p:bldP spid="11" grpId="0"/>
      <p:bldP spid="12" grpId="0"/>
      <p:bldP spid="13" grpId="0" animBg="1"/>
      <p:bldP spid="14" grpId="0"/>
      <p:bldP spid="16" grpId="0"/>
      <p:bldP spid="17" grpId="0" animBg="1"/>
      <p:bldP spid="18" grpId="0"/>
      <p:bldP spid="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409076" y="826145"/>
            <a:ext cx="9845958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000099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Merci</a:t>
            </a:r>
          </a:p>
          <a:p>
            <a:pPr algn="ctr"/>
            <a:r>
              <a:rPr lang="fr-FR" sz="5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000099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Pour </a:t>
            </a:r>
            <a:endParaRPr lang="fr-FR" sz="5400" b="1" cap="none" spc="0" dirty="0" smtClean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000099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algn="ctr"/>
            <a:r>
              <a:rPr lang="fr-FR" sz="5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000099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Votre Attention</a:t>
            </a:r>
            <a:endParaRPr lang="fr-FR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000099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5" name="Right Triangle 11">
            <a:extLst>
              <a:ext uri="{FF2B5EF4-FFF2-40B4-BE49-F238E27FC236}">
                <a16:creationId xmlns="" xmlns:a16="http://schemas.microsoft.com/office/drawing/2014/main" id="{977736E7-CCC9-486C-9B03-3DD56D469FBD}"/>
              </a:ext>
            </a:extLst>
          </p:cNvPr>
          <p:cNvSpPr/>
          <p:nvPr/>
        </p:nvSpPr>
        <p:spPr>
          <a:xfrm rot="5400000">
            <a:off x="35376" y="-35377"/>
            <a:ext cx="3073138" cy="3143889"/>
          </a:xfrm>
          <a:prstGeom prst="rtTriangle">
            <a:avLst/>
          </a:prstGeom>
          <a:solidFill>
            <a:srgbClr val="F61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12">
            <a:extLst>
              <a:ext uri="{FF2B5EF4-FFF2-40B4-BE49-F238E27FC236}">
                <a16:creationId xmlns="" xmlns:a16="http://schemas.microsoft.com/office/drawing/2014/main" id="{9DB2F820-2946-41CD-B023-3DFA47B2EABE}"/>
              </a:ext>
            </a:extLst>
          </p:cNvPr>
          <p:cNvSpPr/>
          <p:nvPr/>
        </p:nvSpPr>
        <p:spPr>
          <a:xfrm rot="16200000">
            <a:off x="9083486" y="3729342"/>
            <a:ext cx="3073138" cy="3143889"/>
          </a:xfrm>
          <a:prstGeom prst="rt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ZoneTexte 6"/>
          <p:cNvSpPr txBox="1"/>
          <p:nvPr/>
        </p:nvSpPr>
        <p:spPr>
          <a:xfrm>
            <a:off x="2986959" y="4578011"/>
            <a:ext cx="665298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 smtClean="0">
                <a:solidFill>
                  <a:srgbClr val="F612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Vos Questions sont les bienvenues !</a:t>
            </a:r>
            <a:endParaRPr lang="fr-FR" sz="4400" b="1" dirty="0">
              <a:solidFill>
                <a:srgbClr val="F612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120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987819" y="313106"/>
            <a:ext cx="8798944" cy="6178366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200">
              <a:solidFill>
                <a:srgbClr val="3333CC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5988" y="198831"/>
            <a:ext cx="865548" cy="354994"/>
            <a:chOff x="-1296334" y="539774"/>
            <a:chExt cx="14443696" cy="5923902"/>
          </a:xfrm>
        </p:grpSpPr>
        <p:sp>
          <p:nvSpPr>
            <p:cNvPr id="21" name="Freeform 20"/>
            <p:cNvSpPr/>
            <p:nvPr/>
          </p:nvSpPr>
          <p:spPr>
            <a:xfrm>
              <a:off x="3933879" y="1607948"/>
              <a:ext cx="6000696" cy="4855728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/>
            <p:cNvSpPr/>
            <p:nvPr/>
          </p:nvSpPr>
          <p:spPr>
            <a:xfrm rot="3641993">
              <a:off x="5861330" y="-3783931"/>
              <a:ext cx="128368" cy="1444369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Freeform 22"/>
            <p:cNvSpPr/>
            <p:nvPr/>
          </p:nvSpPr>
          <p:spPr>
            <a:xfrm rot="10800000">
              <a:off x="1075422" y="633157"/>
              <a:ext cx="6281738" cy="5083146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Freeform 23"/>
            <p:cNvSpPr/>
            <p:nvPr/>
          </p:nvSpPr>
          <p:spPr>
            <a:xfrm rot="10800000">
              <a:off x="8924924" y="539774"/>
              <a:ext cx="1244943" cy="1007401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6" name="Google Shape;117;p14"/>
          <p:cNvSpPr txBox="1">
            <a:spLocks noChangeArrowheads="1"/>
          </p:cNvSpPr>
          <p:nvPr/>
        </p:nvSpPr>
        <p:spPr bwMode="auto">
          <a:xfrm>
            <a:off x="8423652" y="2134930"/>
            <a:ext cx="3768348" cy="84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SzPts val="1400"/>
            </a:pPr>
            <a:r>
              <a:rPr lang="en-US" sz="1600" b="1" dirty="0">
                <a:solidFill>
                  <a:srgbClr val="002060"/>
                </a:solidFill>
                <a:latin typeface="Comic Sans MS" panose="030F0702030302020204" pitchFamily="66" charset="0"/>
                <a:sym typeface="Open Sans Semibold" panose="020B0706030804020204" pitchFamily="34" charset="0"/>
              </a:rPr>
              <a:t>5. l’image parfaite</a:t>
            </a:r>
          </a:p>
        </p:txBody>
      </p:sp>
      <p:sp>
        <p:nvSpPr>
          <p:cNvPr id="27" name="Google Shape;118;p14"/>
          <p:cNvSpPr txBox="1">
            <a:spLocks noChangeArrowheads="1"/>
          </p:cNvSpPr>
          <p:nvPr/>
        </p:nvSpPr>
        <p:spPr bwMode="auto">
          <a:xfrm>
            <a:off x="4627716" y="3402289"/>
            <a:ext cx="3482743" cy="593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SzPts val="1400"/>
            </a:pPr>
            <a:r>
              <a:rPr lang="en-US" sz="1600" b="1" dirty="0">
                <a:solidFill>
                  <a:srgbClr val="002060"/>
                </a:solidFill>
                <a:latin typeface="Comic Sans MS" panose="030F0702030302020204" pitchFamily="66" charset="0"/>
                <a:sym typeface="Open Sans Semibold" panose="020B0706030804020204" pitchFamily="34" charset="0"/>
              </a:rPr>
              <a:t>2</a:t>
            </a:r>
            <a:r>
              <a:rPr lang="en-US" sz="1600" b="1" dirty="0" smtClean="0">
                <a:solidFill>
                  <a:srgbClr val="002060"/>
                </a:solidFill>
                <a:latin typeface="Comic Sans MS" panose="030F0702030302020204" pitchFamily="66" charset="0"/>
                <a:sym typeface="Open Sans Semibold" panose="020B0706030804020204" pitchFamily="34" charset="0"/>
              </a:rPr>
              <a:t>.Définition </a:t>
            </a:r>
            <a:r>
              <a:rPr lang="en-US" sz="1600" b="1" dirty="0">
                <a:solidFill>
                  <a:srgbClr val="002060"/>
                </a:solidFill>
                <a:latin typeface="Comic Sans MS" panose="030F0702030302020204" pitchFamily="66" charset="0"/>
                <a:sym typeface="Open Sans Semibold" panose="020B0706030804020204" pitchFamily="34" charset="0"/>
              </a:rPr>
              <a:t>Merchandising</a:t>
            </a:r>
          </a:p>
        </p:txBody>
      </p:sp>
      <p:sp>
        <p:nvSpPr>
          <p:cNvPr id="28" name="Google Shape;119;p14"/>
          <p:cNvSpPr txBox="1">
            <a:spLocks noChangeArrowheads="1"/>
          </p:cNvSpPr>
          <p:nvPr/>
        </p:nvSpPr>
        <p:spPr bwMode="auto">
          <a:xfrm>
            <a:off x="4693392" y="4485459"/>
            <a:ext cx="3287945" cy="748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SzPts val="1400"/>
            </a:pPr>
            <a:r>
              <a:rPr lang="en-US" sz="1600" b="1" dirty="0" smtClean="0">
                <a:solidFill>
                  <a:srgbClr val="002060"/>
                </a:solidFill>
                <a:latin typeface="Comic Sans MS" panose="030F0702030302020204" pitchFamily="66" charset="0"/>
                <a:sym typeface="Open Sans Semibold" panose="020B0706030804020204" pitchFamily="34" charset="0"/>
              </a:rPr>
              <a:t>3.Stratégie </a:t>
            </a:r>
            <a:r>
              <a:rPr lang="en-US" sz="1600" b="1" dirty="0">
                <a:solidFill>
                  <a:srgbClr val="002060"/>
                </a:solidFill>
                <a:latin typeface="Comic Sans MS" panose="030F0702030302020204" pitchFamily="66" charset="0"/>
                <a:sym typeface="Open Sans Semibold" panose="020B0706030804020204" pitchFamily="34" charset="0"/>
              </a:rPr>
              <a:t>merchandising </a:t>
            </a:r>
            <a:r>
              <a:rPr lang="en-US" sz="1600" b="1" dirty="0" smtClean="0">
                <a:solidFill>
                  <a:srgbClr val="002060"/>
                </a:solidFill>
                <a:latin typeface="Comic Sans MS" panose="030F0702030302020204" pitchFamily="66" charset="0"/>
                <a:sym typeface="Open Sans Semibold" panose="020B0706030804020204" pitchFamily="34" charset="0"/>
              </a:rPr>
              <a:t> Coca- Cola</a:t>
            </a:r>
            <a:endParaRPr lang="en-US" sz="1600" b="1" dirty="0">
              <a:solidFill>
                <a:srgbClr val="002060"/>
              </a:solidFill>
              <a:latin typeface="Comic Sans MS" panose="030F0702030302020204" pitchFamily="66" charset="0"/>
              <a:sym typeface="Open Sans Semibold" panose="020B0706030804020204" pitchFamily="34" charset="0"/>
            </a:endParaRPr>
          </a:p>
        </p:txBody>
      </p:sp>
      <p:sp>
        <p:nvSpPr>
          <p:cNvPr id="29" name="Google Shape;120;p14"/>
          <p:cNvSpPr txBox="1">
            <a:spLocks noChangeArrowheads="1"/>
          </p:cNvSpPr>
          <p:nvPr/>
        </p:nvSpPr>
        <p:spPr bwMode="auto">
          <a:xfrm>
            <a:off x="4653157" y="5623651"/>
            <a:ext cx="2962294" cy="462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SzPts val="1400"/>
            </a:pPr>
            <a:r>
              <a:rPr lang="fr-FR" sz="1600" b="1" dirty="0">
                <a:solidFill>
                  <a:srgbClr val="002060"/>
                </a:solidFill>
                <a:latin typeface="Comic Sans MS" panose="030F0702030302020204" pitchFamily="66" charset="0"/>
                <a:sym typeface="Open Sans Semibold" panose="020B0706030804020204" pitchFamily="34" charset="0"/>
              </a:rPr>
              <a:t>4</a:t>
            </a:r>
            <a:r>
              <a:rPr lang="fr-FR" sz="1600" b="1" dirty="0" smtClean="0">
                <a:solidFill>
                  <a:srgbClr val="002060"/>
                </a:solidFill>
                <a:latin typeface="Comic Sans MS" panose="030F0702030302020204" pitchFamily="66" charset="0"/>
                <a:sym typeface="Open Sans Semibold" panose="020B0706030804020204" pitchFamily="34" charset="0"/>
              </a:rPr>
              <a:t>. </a:t>
            </a:r>
            <a:r>
              <a:rPr lang="fr-FR" sz="1600" b="1" dirty="0">
                <a:solidFill>
                  <a:srgbClr val="002060"/>
                </a:solidFill>
                <a:latin typeface="Comic Sans MS" panose="030F0702030302020204" pitchFamily="66" charset="0"/>
                <a:sym typeface="Open Sans Semibold" panose="020B0706030804020204" pitchFamily="34" charset="0"/>
              </a:rPr>
              <a:t>Opportunités de </a:t>
            </a:r>
            <a:r>
              <a:rPr lang="fr-FR" sz="1600" b="1" dirty="0" smtClean="0">
                <a:solidFill>
                  <a:srgbClr val="002060"/>
                </a:solidFill>
                <a:latin typeface="Comic Sans MS" panose="030F0702030302020204" pitchFamily="66" charset="0"/>
                <a:sym typeface="Open Sans Semibold" panose="020B0706030804020204" pitchFamily="34" charset="0"/>
              </a:rPr>
              <a:t>consommation</a:t>
            </a:r>
            <a:endParaRPr lang="fr-FR" sz="1600" b="1" dirty="0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  <p:sp>
        <p:nvSpPr>
          <p:cNvPr id="30" name="Google Shape;121;p14"/>
          <p:cNvSpPr txBox="1">
            <a:spLocks noChangeArrowheads="1"/>
          </p:cNvSpPr>
          <p:nvPr/>
        </p:nvSpPr>
        <p:spPr bwMode="auto">
          <a:xfrm>
            <a:off x="4634108" y="2134930"/>
            <a:ext cx="2753183" cy="570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SzPts val="1400"/>
            </a:pPr>
            <a:r>
              <a:rPr lang="en-US" sz="1600" b="1" dirty="0">
                <a:solidFill>
                  <a:srgbClr val="002060"/>
                </a:solidFill>
                <a:latin typeface="Comic Sans MS" panose="030F0702030302020204" pitchFamily="66" charset="0"/>
                <a:sym typeface="Open Sans Semibold" panose="020B0706030804020204" pitchFamily="34" charset="0"/>
              </a:rPr>
              <a:t>1. Organisme </a:t>
            </a:r>
            <a:r>
              <a:rPr lang="en-US" sz="1600" b="1" dirty="0" smtClean="0">
                <a:solidFill>
                  <a:srgbClr val="002060"/>
                </a:solidFill>
                <a:latin typeface="Comic Sans MS" panose="030F0702030302020204" pitchFamily="66" charset="0"/>
                <a:sym typeface="Open Sans Semibold" panose="020B0706030804020204" pitchFamily="34" charset="0"/>
              </a:rPr>
              <a:t>d’acceuil </a:t>
            </a:r>
            <a:endParaRPr lang="fr-FR" sz="1600" b="1" dirty="0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  <p:sp>
        <p:nvSpPr>
          <p:cNvPr id="31" name="Google Shape;126;p14"/>
          <p:cNvSpPr txBox="1">
            <a:spLocks noChangeArrowheads="1"/>
          </p:cNvSpPr>
          <p:nvPr/>
        </p:nvSpPr>
        <p:spPr bwMode="auto">
          <a:xfrm>
            <a:off x="4524815" y="1870762"/>
            <a:ext cx="38100" cy="636588"/>
          </a:xfrm>
          <a:prstGeom prst="rect">
            <a:avLst/>
          </a:prstGeom>
          <a:solidFill>
            <a:schemeClr val="bg1"/>
          </a:solidFill>
          <a:ln w="28575">
            <a:solidFill>
              <a:srgbClr val="F61212"/>
            </a:solidFill>
          </a:ln>
        </p:spPr>
        <p:txBody>
          <a:bodyPr lIns="91425" tIns="45700" rIns="91425" bIns="4570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sz="2000">
              <a:solidFill>
                <a:schemeClr val="tx1">
                  <a:lumMod val="85000"/>
                  <a:lumOff val="15000"/>
                </a:schemeClr>
              </a:solidFill>
              <a:latin typeface="Comic Sans MS" panose="030F0702030302020204" pitchFamily="66" charset="0"/>
              <a:sym typeface="Calibri" panose="020F0502020204030204" pitchFamily="34" charset="0"/>
            </a:endParaRPr>
          </a:p>
        </p:txBody>
      </p:sp>
      <p:sp>
        <p:nvSpPr>
          <p:cNvPr id="37" name="Google Shape;130;p14"/>
          <p:cNvSpPr txBox="1">
            <a:spLocks noChangeArrowheads="1"/>
          </p:cNvSpPr>
          <p:nvPr/>
        </p:nvSpPr>
        <p:spPr bwMode="auto">
          <a:xfrm>
            <a:off x="4884549" y="4797655"/>
            <a:ext cx="28575" cy="627063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txBody>
          <a:bodyPr lIns="91425" tIns="45700" rIns="91425" bIns="4570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sz="2400">
              <a:solidFill>
                <a:schemeClr val="tx1">
                  <a:lumMod val="85000"/>
                  <a:lumOff val="15000"/>
                </a:schemeClr>
              </a:solidFill>
              <a:latin typeface="Comic Sans MS" panose="030F0702030302020204" pitchFamily="66" charset="0"/>
              <a:sym typeface="Calibri" panose="020F0502020204030204" pitchFamily="34" charset="0"/>
            </a:endParaRPr>
          </a:p>
        </p:txBody>
      </p:sp>
      <p:sp>
        <p:nvSpPr>
          <p:cNvPr id="38" name="Google Shape;119;p14"/>
          <p:cNvSpPr txBox="1">
            <a:spLocks noChangeArrowheads="1"/>
          </p:cNvSpPr>
          <p:nvPr/>
        </p:nvSpPr>
        <p:spPr bwMode="auto">
          <a:xfrm>
            <a:off x="8423652" y="3372895"/>
            <a:ext cx="3597961" cy="76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SzPts val="1400"/>
            </a:pPr>
            <a:r>
              <a:rPr lang="en-US" sz="1600" b="1" dirty="0" smtClean="0">
                <a:solidFill>
                  <a:srgbClr val="002060"/>
                </a:solidFill>
                <a:latin typeface="Comic Sans MS" panose="030F0702030302020204" pitchFamily="66" charset="0"/>
                <a:sym typeface="Open Sans Semibold" panose="020B0706030804020204" pitchFamily="34" charset="0"/>
              </a:rPr>
              <a:t>6. </a:t>
            </a:r>
            <a:r>
              <a:rPr lang="en-US" sz="1600" b="1" dirty="0">
                <a:solidFill>
                  <a:srgbClr val="002060"/>
                </a:solidFill>
                <a:latin typeface="Comic Sans MS" panose="030F0702030302020204" pitchFamily="66" charset="0"/>
                <a:sym typeface="Open Sans Semibold" panose="020B0706030804020204" pitchFamily="34" charset="0"/>
              </a:rPr>
              <a:t>Digital merchandising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702030302020204" pitchFamily="66" charset="0"/>
                <a:sym typeface="Open Sans Semibold" panose="020B0706030804020204" pitchFamily="34" charset="0"/>
              </a:rPr>
              <a:t> </a:t>
            </a:r>
          </a:p>
          <a:p>
            <a:pPr>
              <a:buSzPts val="1400"/>
            </a:pP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Comic Sans MS" panose="030F0702030302020204" pitchFamily="66" charset="0"/>
              <a:sym typeface="Open Sans Semibold" panose="020B0706030804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07" b="8769"/>
          <a:stretch/>
        </p:blipFill>
        <p:spPr>
          <a:xfrm>
            <a:off x="1055730" y="79787"/>
            <a:ext cx="3291409" cy="65823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 3"/>
          <p:cNvSpPr/>
          <p:nvPr/>
        </p:nvSpPr>
        <p:spPr>
          <a:xfrm>
            <a:off x="5399275" y="673532"/>
            <a:ext cx="5016117" cy="76944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lvl="0"/>
            <a:r>
              <a:rPr lang="fr-FR" sz="4400" dirty="0">
                <a:solidFill>
                  <a:srgbClr val="FF0000"/>
                </a:solidFill>
                <a:latin typeface="Garamondl"/>
                <a:cs typeface="Arial" panose="020B0604020202020204" pitchFamily="34" charset="0"/>
              </a:rPr>
              <a:t>Contexte du Projet</a:t>
            </a:r>
          </a:p>
        </p:txBody>
      </p:sp>
      <p:sp>
        <p:nvSpPr>
          <p:cNvPr id="40" name="Google Shape;130;p14">
            <a:extLst>
              <a:ext uri="{FF2B5EF4-FFF2-40B4-BE49-F238E27FC236}">
                <a16:creationId xmlns="" xmlns:a16="http://schemas.microsoft.com/office/drawing/2014/main" id="{E87A61B1-893A-43D7-9A02-B85764F6E1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546" y="4470440"/>
            <a:ext cx="28575" cy="627063"/>
          </a:xfrm>
          <a:prstGeom prst="rect">
            <a:avLst/>
          </a:prstGeom>
          <a:solidFill>
            <a:schemeClr val="bg1"/>
          </a:solidFill>
          <a:ln w="28575">
            <a:solidFill>
              <a:srgbClr val="F61212"/>
            </a:solidFill>
          </a:ln>
        </p:spPr>
        <p:txBody>
          <a:bodyPr lIns="91425" tIns="45700" rIns="91425" bIns="4570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sz="2000">
              <a:solidFill>
                <a:schemeClr val="tx1">
                  <a:lumMod val="85000"/>
                  <a:lumOff val="15000"/>
                </a:schemeClr>
              </a:solidFill>
              <a:latin typeface="Comic Sans MS" panose="030F0702030302020204" pitchFamily="66" charset="0"/>
              <a:sym typeface="Calibri" panose="020F0502020204030204" pitchFamily="34" charset="0"/>
            </a:endParaRPr>
          </a:p>
        </p:txBody>
      </p:sp>
      <p:sp>
        <p:nvSpPr>
          <p:cNvPr id="48" name="Google Shape;126;p14"/>
          <p:cNvSpPr txBox="1">
            <a:spLocks noChangeArrowheads="1"/>
          </p:cNvSpPr>
          <p:nvPr/>
        </p:nvSpPr>
        <p:spPr bwMode="auto">
          <a:xfrm>
            <a:off x="4524815" y="3239326"/>
            <a:ext cx="38100" cy="636588"/>
          </a:xfrm>
          <a:prstGeom prst="rect">
            <a:avLst/>
          </a:prstGeom>
          <a:solidFill>
            <a:schemeClr val="bg1"/>
          </a:solidFill>
          <a:ln w="28575">
            <a:solidFill>
              <a:srgbClr val="F61212"/>
            </a:solidFill>
          </a:ln>
        </p:spPr>
        <p:txBody>
          <a:bodyPr lIns="91425" tIns="45700" rIns="91425" bIns="4570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sz="2000">
              <a:solidFill>
                <a:schemeClr val="tx1">
                  <a:lumMod val="85000"/>
                  <a:lumOff val="15000"/>
                </a:schemeClr>
              </a:solidFill>
              <a:latin typeface="Comic Sans MS" panose="030F0702030302020204" pitchFamily="66" charset="0"/>
              <a:sym typeface="Calibri" panose="020F0502020204030204" pitchFamily="34" charset="0"/>
            </a:endParaRPr>
          </a:p>
        </p:txBody>
      </p:sp>
      <p:sp>
        <p:nvSpPr>
          <p:cNvPr id="58" name="Google Shape;126;p14"/>
          <p:cNvSpPr txBox="1">
            <a:spLocks noChangeArrowheads="1"/>
          </p:cNvSpPr>
          <p:nvPr/>
        </p:nvSpPr>
        <p:spPr bwMode="auto">
          <a:xfrm>
            <a:off x="4524815" y="4392970"/>
            <a:ext cx="38100" cy="636588"/>
          </a:xfrm>
          <a:prstGeom prst="rect">
            <a:avLst/>
          </a:prstGeom>
          <a:solidFill>
            <a:schemeClr val="bg1"/>
          </a:solidFill>
          <a:ln w="28575">
            <a:solidFill>
              <a:srgbClr val="F61212"/>
            </a:solidFill>
          </a:ln>
        </p:spPr>
        <p:txBody>
          <a:bodyPr lIns="91425" tIns="45700" rIns="91425" bIns="4570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sz="2000">
              <a:solidFill>
                <a:schemeClr val="tx1">
                  <a:lumMod val="85000"/>
                  <a:lumOff val="15000"/>
                </a:schemeClr>
              </a:solidFill>
              <a:latin typeface="Comic Sans MS" panose="030F0702030302020204" pitchFamily="66" charset="0"/>
              <a:sym typeface="Calibri" panose="020F0502020204030204" pitchFamily="34" charset="0"/>
            </a:endParaRPr>
          </a:p>
        </p:txBody>
      </p:sp>
      <p:sp>
        <p:nvSpPr>
          <p:cNvPr id="61" name="Google Shape;130;p14">
            <a:extLst>
              <a:ext uri="{FF2B5EF4-FFF2-40B4-BE49-F238E27FC236}">
                <a16:creationId xmlns="" xmlns:a16="http://schemas.microsoft.com/office/drawing/2014/main" id="{E87A61B1-893A-43D7-9A02-B85764F6E1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2971" y="3244088"/>
            <a:ext cx="28575" cy="627063"/>
          </a:xfrm>
          <a:prstGeom prst="rect">
            <a:avLst/>
          </a:prstGeom>
          <a:solidFill>
            <a:schemeClr val="bg1"/>
          </a:solidFill>
          <a:ln w="28575">
            <a:solidFill>
              <a:srgbClr val="F61212"/>
            </a:solidFill>
          </a:ln>
        </p:spPr>
        <p:txBody>
          <a:bodyPr lIns="91425" tIns="45700" rIns="91425" bIns="4570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sz="2000">
              <a:solidFill>
                <a:schemeClr val="tx1">
                  <a:lumMod val="85000"/>
                  <a:lumOff val="15000"/>
                </a:schemeClr>
              </a:solidFill>
              <a:latin typeface="Comic Sans MS" panose="030F0702030302020204" pitchFamily="66" charset="0"/>
              <a:sym typeface="Calibri" panose="020F0502020204030204" pitchFamily="34" charset="0"/>
            </a:endParaRPr>
          </a:p>
        </p:txBody>
      </p:sp>
      <p:sp>
        <p:nvSpPr>
          <p:cNvPr id="62" name="Google Shape;130;p14">
            <a:extLst>
              <a:ext uri="{FF2B5EF4-FFF2-40B4-BE49-F238E27FC236}">
                <a16:creationId xmlns="" xmlns:a16="http://schemas.microsoft.com/office/drawing/2014/main" id="{E87A61B1-893A-43D7-9A02-B85764F6E1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4396" y="1880287"/>
            <a:ext cx="28575" cy="627063"/>
          </a:xfrm>
          <a:prstGeom prst="rect">
            <a:avLst/>
          </a:prstGeom>
          <a:solidFill>
            <a:schemeClr val="bg1"/>
          </a:solidFill>
          <a:ln w="28575">
            <a:solidFill>
              <a:srgbClr val="F61212"/>
            </a:solidFill>
          </a:ln>
        </p:spPr>
        <p:txBody>
          <a:bodyPr lIns="91425" tIns="45700" rIns="91425" bIns="4570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sz="2000">
              <a:solidFill>
                <a:schemeClr val="tx1">
                  <a:lumMod val="85000"/>
                  <a:lumOff val="15000"/>
                </a:schemeClr>
              </a:solidFill>
              <a:latin typeface="Comic Sans MS" panose="030F0702030302020204" pitchFamily="66" charset="0"/>
              <a:sym typeface="Calibri" panose="020F0502020204030204" pitchFamily="34" charset="0"/>
            </a:endParaRPr>
          </a:p>
        </p:txBody>
      </p:sp>
      <p:sp>
        <p:nvSpPr>
          <p:cNvPr id="64" name="Google Shape;130;p14">
            <a:extLst>
              <a:ext uri="{FF2B5EF4-FFF2-40B4-BE49-F238E27FC236}">
                <a16:creationId xmlns="" xmlns:a16="http://schemas.microsoft.com/office/drawing/2014/main" id="{E87A61B1-893A-43D7-9A02-B85764F6E1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2915" y="5424718"/>
            <a:ext cx="28575" cy="627063"/>
          </a:xfrm>
          <a:prstGeom prst="rect">
            <a:avLst/>
          </a:prstGeom>
          <a:solidFill>
            <a:schemeClr val="bg1"/>
          </a:solidFill>
          <a:ln w="28575">
            <a:solidFill>
              <a:srgbClr val="F61212"/>
            </a:solidFill>
          </a:ln>
        </p:spPr>
        <p:txBody>
          <a:bodyPr lIns="91425" tIns="45700" rIns="91425" bIns="4570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sz="2000">
              <a:solidFill>
                <a:schemeClr val="tx1">
                  <a:lumMod val="85000"/>
                  <a:lumOff val="15000"/>
                </a:schemeClr>
              </a:solidFill>
              <a:latin typeface="Comic Sans MS" panose="030F0702030302020204" pitchFamily="66" charset="0"/>
              <a:sym typeface="Calibri" panose="020F0502020204030204" pitchFamily="34" charset="0"/>
            </a:endParaRPr>
          </a:p>
        </p:txBody>
      </p:sp>
      <p:sp>
        <p:nvSpPr>
          <p:cNvPr id="25" name="Google Shape;119;p14"/>
          <p:cNvSpPr txBox="1">
            <a:spLocks noChangeArrowheads="1"/>
          </p:cNvSpPr>
          <p:nvPr/>
        </p:nvSpPr>
        <p:spPr bwMode="auto">
          <a:xfrm>
            <a:off x="8463216" y="4550389"/>
            <a:ext cx="3167401" cy="76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SzPts val="1400"/>
            </a:pPr>
            <a:r>
              <a:rPr lang="fr-FR" sz="1600" b="1" dirty="0">
                <a:solidFill>
                  <a:srgbClr val="002060"/>
                </a:solidFill>
                <a:latin typeface="Comic Sans MS" panose="030F0702030302020204" pitchFamily="66" charset="0"/>
                <a:sym typeface="Open Sans Semibold" panose="020B0706030804020204" pitchFamily="34" charset="0"/>
              </a:rPr>
              <a:t>7</a:t>
            </a:r>
            <a:r>
              <a:rPr lang="fr-FR" sz="1600" b="1" dirty="0" smtClean="0">
                <a:solidFill>
                  <a:srgbClr val="002060"/>
                </a:solidFill>
                <a:latin typeface="Comic Sans MS" panose="030F0702030302020204" pitchFamily="66" charset="0"/>
                <a:sym typeface="Open Sans Semibold" panose="020B0706030804020204" pitchFamily="34" charset="0"/>
              </a:rPr>
              <a:t>. </a:t>
            </a:r>
            <a:r>
              <a:rPr lang="fr-FR" sz="1600" b="1" dirty="0">
                <a:solidFill>
                  <a:srgbClr val="002060"/>
                </a:solidFill>
                <a:latin typeface="Comic Sans MS" panose="030F0702030302020204" pitchFamily="66" charset="0"/>
                <a:sym typeface="Open Sans Semibold" panose="020B0706030804020204" pitchFamily="34" charset="0"/>
              </a:rPr>
              <a:t>Problèmatique et Solution proposée</a:t>
            </a:r>
          </a:p>
          <a:p>
            <a:pPr>
              <a:buSzPts val="1400"/>
            </a:pP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Comic Sans MS" panose="030F0702030302020204" pitchFamily="66" charset="0"/>
              <a:sym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354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  <p:bldP spid="31" grpId="0" animBg="1"/>
      <p:bldP spid="38" grpId="0"/>
      <p:bldP spid="4" grpId="0"/>
      <p:bldP spid="40" grpId="0" animBg="1"/>
      <p:bldP spid="48" grpId="0" animBg="1"/>
      <p:bldP spid="58" grpId="0" animBg="1"/>
      <p:bldP spid="61" grpId="0" animBg="1"/>
      <p:bldP spid="62" grpId="0" animBg="1"/>
      <p:bldP spid="64" grpId="0" animBg="1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>
            <a:extLst>
              <a:ext uri="{FF2B5EF4-FFF2-40B4-BE49-F238E27FC236}">
                <a16:creationId xmlns="" xmlns:a16="http://schemas.microsoft.com/office/drawing/2014/main" id="{869D2886-5BB9-4188-81F5-CEB3FCD974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71" t="-4821" r="26102" b="-2015"/>
          <a:stretch/>
        </p:blipFill>
        <p:spPr>
          <a:xfrm>
            <a:off x="255579" y="856488"/>
            <a:ext cx="3173744" cy="5145021"/>
          </a:xfrm>
          <a:prstGeom prst="rect">
            <a:avLst/>
          </a:prstGeom>
        </p:spPr>
      </p:pic>
      <p:sp>
        <p:nvSpPr>
          <p:cNvPr id="26" name="Ellipse 25">
            <a:extLst>
              <a:ext uri="{FF2B5EF4-FFF2-40B4-BE49-F238E27FC236}">
                <a16:creationId xmlns="" xmlns:a16="http://schemas.microsoft.com/office/drawing/2014/main" id="{08F7D816-309B-4017-ABCB-D5EEA6FFE1C7}"/>
              </a:ext>
            </a:extLst>
          </p:cNvPr>
          <p:cNvSpPr/>
          <p:nvPr/>
        </p:nvSpPr>
        <p:spPr>
          <a:xfrm>
            <a:off x="1427526" y="2499046"/>
            <a:ext cx="633042" cy="654100"/>
          </a:xfrm>
          <a:prstGeom prst="ellipse">
            <a:avLst/>
          </a:prstGeom>
          <a:solidFill>
            <a:srgbClr val="02CDF6"/>
          </a:solidFill>
          <a:ln>
            <a:solidFill>
              <a:srgbClr val="02CD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Isosceles Triangle 10"/>
          <p:cNvSpPr/>
          <p:nvPr/>
        </p:nvSpPr>
        <p:spPr>
          <a:xfrm rot="5400000">
            <a:off x="2780908" y="1204271"/>
            <a:ext cx="12192000" cy="4732257"/>
          </a:xfrm>
          <a:prstGeom prst="triangl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6181723" y="0"/>
            <a:ext cx="77525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924071" y="2630500"/>
            <a:ext cx="56852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Un cabinet de consulting </a:t>
            </a:r>
          </a:p>
          <a:p>
            <a:endParaRPr lang="en-US" sz="2400" dirty="0">
              <a:solidFill>
                <a:srgbClr val="002060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Une agence Marketing</a:t>
            </a:r>
          </a:p>
          <a:p>
            <a:endParaRPr lang="en-US" sz="2400" dirty="0">
              <a:solidFill>
                <a:srgbClr val="002060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Une agence Commerciale 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="" xmlns:a16="http://schemas.microsoft.com/office/drawing/2014/main" id="{CE3683C3-72EA-4290-9528-700EC69A5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046678">
            <a:off x="9452446" y="-109759"/>
            <a:ext cx="3608448" cy="2716904"/>
          </a:xfrm>
          <a:prstGeom prst="ellipse">
            <a:avLst/>
          </a:prstGeom>
        </p:spPr>
      </p:pic>
      <p:pic>
        <p:nvPicPr>
          <p:cNvPr id="1026" name="Picture 2" descr="২ ঘণ্টায় কাজ শেষ করে বাসায় যাওয়া ...">
            <a:extLst>
              <a:ext uri="{FF2B5EF4-FFF2-40B4-BE49-F238E27FC236}">
                <a16:creationId xmlns="" xmlns:a16="http://schemas.microsoft.com/office/drawing/2014/main" id="{AA0DA19E-6623-4A16-A92C-31D5F1AE1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495174">
            <a:off x="9598295" y="4336530"/>
            <a:ext cx="3388404" cy="222073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="" xmlns:a16="http://schemas.microsoft.com/office/drawing/2014/main" id="{AF8FFF80-4699-4D58-9846-F3C622E1F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7510" y="1576344"/>
            <a:ext cx="2211093" cy="584752"/>
          </a:xfrm>
          <a:prstGeom prst="rect">
            <a:avLst/>
          </a:prstGeom>
        </p:spPr>
      </p:pic>
      <p:pic>
        <p:nvPicPr>
          <p:cNvPr id="25" name="Picture 14">
            <a:extLst>
              <a:ext uri="{FF2B5EF4-FFF2-40B4-BE49-F238E27FC236}">
                <a16:creationId xmlns="" xmlns:a16="http://schemas.microsoft.com/office/drawing/2014/main" id="{D9BBAF90-8264-40D0-9C93-B5548EDADA90}"/>
              </a:ext>
            </a:extLst>
          </p:cNvPr>
          <p:cNvPicPr/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77" b="89944" l="9749" r="100000">
                        <a14:foregroundMark x1="66017" y1="24860" x2="66017" y2="24860"/>
                        <a14:foregroundMark x1="56267" y1="54469" x2="56267" y2="54469"/>
                        <a14:foregroundMark x1="71031" y1="76816" x2="71031" y2="768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8068" y="2499046"/>
            <a:ext cx="691957" cy="65410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97911975-5F76-4C8D-8F5F-3E52F487D093}"/>
              </a:ext>
            </a:extLst>
          </p:cNvPr>
          <p:cNvSpPr/>
          <p:nvPr/>
        </p:nvSpPr>
        <p:spPr>
          <a:xfrm>
            <a:off x="4662594" y="6153723"/>
            <a:ext cx="28287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hlinkClick r:id="rId9"/>
              </a:rPr>
              <a:t>https://www.thirdeye.tn/</a:t>
            </a:r>
            <a:endParaRPr lang="fr-FR" sz="2000" dirty="0"/>
          </a:p>
        </p:txBody>
      </p:sp>
      <p:sp>
        <p:nvSpPr>
          <p:cNvPr id="15" name="Google Shape;1729;p62"/>
          <p:cNvSpPr/>
          <p:nvPr/>
        </p:nvSpPr>
        <p:spPr>
          <a:xfrm>
            <a:off x="97221" y="47885"/>
            <a:ext cx="2413967" cy="398699"/>
          </a:xfrm>
          <a:custGeom>
            <a:avLst/>
            <a:gdLst/>
            <a:ahLst/>
            <a:cxnLst/>
            <a:rect l="l" t="t" r="r" b="b"/>
            <a:pathLst>
              <a:path w="303" h="67" extrusionOk="0">
                <a:moveTo>
                  <a:pt x="303" y="33"/>
                </a:moveTo>
                <a:cubicBezTo>
                  <a:pt x="303" y="20"/>
                  <a:pt x="297" y="8"/>
                  <a:pt x="288" y="0"/>
                </a:cubicBezTo>
                <a:cubicBezTo>
                  <a:pt x="0" y="0"/>
                  <a:pt x="0" y="0"/>
                  <a:pt x="0" y="0"/>
                </a:cubicBezTo>
                <a:cubicBezTo>
                  <a:pt x="6" y="9"/>
                  <a:pt x="10" y="21"/>
                  <a:pt x="10" y="33"/>
                </a:cubicBezTo>
                <a:cubicBezTo>
                  <a:pt x="10" y="46"/>
                  <a:pt x="6" y="57"/>
                  <a:pt x="0" y="67"/>
                </a:cubicBezTo>
                <a:cubicBezTo>
                  <a:pt x="288" y="67"/>
                  <a:pt x="288" y="67"/>
                  <a:pt x="288" y="67"/>
                </a:cubicBezTo>
                <a:cubicBezTo>
                  <a:pt x="297" y="59"/>
                  <a:pt x="303" y="47"/>
                  <a:pt x="303" y="33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121;p14">
            <a:extLst>
              <a:ext uri="{FF2B5EF4-FFF2-40B4-BE49-F238E27FC236}">
                <a16:creationId xmlns="" xmlns:a16="http://schemas.microsoft.com/office/drawing/2014/main" id="{D90F4DF9-8A9B-4EE4-A24E-33684BFFFF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457" y="132919"/>
            <a:ext cx="2241450" cy="465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SzPts val="1400"/>
            </a:pPr>
            <a:r>
              <a:rPr lang="en-US" b="1" dirty="0">
                <a:solidFill>
                  <a:schemeClr val="bg1"/>
                </a:solidFill>
                <a:sym typeface="Open Sans Semibold" panose="020B0706030804020204" pitchFamily="34" charset="0"/>
              </a:rPr>
              <a:t>1. Organisme d’acceuil 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033" y="6093053"/>
            <a:ext cx="1267858" cy="69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2471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>
            <a:extLst>
              <a:ext uri="{FF2B5EF4-FFF2-40B4-BE49-F238E27FC236}">
                <a16:creationId xmlns="" xmlns:a16="http://schemas.microsoft.com/office/drawing/2014/main" id="{7CA21C4F-C2ED-1E4F-AEBB-74AB1D21A95E}"/>
              </a:ext>
            </a:extLst>
          </p:cNvPr>
          <p:cNvSpPr/>
          <p:nvPr/>
        </p:nvSpPr>
        <p:spPr>
          <a:xfrm>
            <a:off x="3701497" y="4672057"/>
            <a:ext cx="1737936" cy="16555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69 %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A837BE5-64AC-4A3F-ACCD-5511A4E2D3A0}"/>
              </a:ext>
            </a:extLst>
          </p:cNvPr>
          <p:cNvSpPr/>
          <p:nvPr/>
        </p:nvSpPr>
        <p:spPr>
          <a:xfrm>
            <a:off x="403525" y="819662"/>
            <a:ext cx="11570761" cy="1672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 C’est l’ensemble des techniques permettant d'accroitre les ventes et la rentabilité du point de vente à travers la présentation appropriée des marchandises tenant compte des besoins des consommateurs et de la politique commerciale »</a:t>
            </a:r>
          </a:p>
        </p:txBody>
      </p:sp>
      <p:sp>
        <p:nvSpPr>
          <p:cNvPr id="19" name="Oval 26">
            <a:extLst>
              <a:ext uri="{FF2B5EF4-FFF2-40B4-BE49-F238E27FC236}">
                <a16:creationId xmlns="" xmlns:a16="http://schemas.microsoft.com/office/drawing/2014/main" id="{C38450BF-02DC-4ABB-9EA7-F0C83ED77CCA}"/>
              </a:ext>
            </a:extLst>
          </p:cNvPr>
          <p:cNvSpPr/>
          <p:nvPr/>
        </p:nvSpPr>
        <p:spPr>
          <a:xfrm>
            <a:off x="5030244" y="2889200"/>
            <a:ext cx="1737936" cy="165553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72 % </a:t>
            </a:r>
          </a:p>
        </p:txBody>
      </p:sp>
      <p:sp>
        <p:nvSpPr>
          <p:cNvPr id="21" name="Oval 26">
            <a:extLst>
              <a:ext uri="{FF2B5EF4-FFF2-40B4-BE49-F238E27FC236}">
                <a16:creationId xmlns="" xmlns:a16="http://schemas.microsoft.com/office/drawing/2014/main" id="{6B74037F-E547-4F9A-AAC2-2FD1876F648E}"/>
              </a:ext>
            </a:extLst>
          </p:cNvPr>
          <p:cNvSpPr/>
          <p:nvPr/>
        </p:nvSpPr>
        <p:spPr>
          <a:xfrm>
            <a:off x="7410941" y="4393568"/>
            <a:ext cx="1737936" cy="165553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81% </a:t>
            </a:r>
          </a:p>
        </p:txBody>
      </p:sp>
      <p:sp>
        <p:nvSpPr>
          <p:cNvPr id="23" name="Isosceles Triangle 10">
            <a:extLst>
              <a:ext uri="{FF2B5EF4-FFF2-40B4-BE49-F238E27FC236}">
                <a16:creationId xmlns="" xmlns:a16="http://schemas.microsoft.com/office/drawing/2014/main" id="{E98CD187-CC7A-431B-9E6E-D466C9B36C05}"/>
              </a:ext>
            </a:extLst>
          </p:cNvPr>
          <p:cNvSpPr/>
          <p:nvPr/>
        </p:nvSpPr>
        <p:spPr>
          <a:xfrm>
            <a:off x="1320800" y="2203044"/>
            <a:ext cx="9788440" cy="4330701"/>
          </a:xfrm>
          <a:prstGeom prst="triangl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06038E56-C5FE-44B2-A967-61E79A0D9AF3}"/>
              </a:ext>
            </a:extLst>
          </p:cNvPr>
          <p:cNvSpPr txBox="1"/>
          <p:nvPr/>
        </p:nvSpPr>
        <p:spPr>
          <a:xfrm>
            <a:off x="403525" y="4740885"/>
            <a:ext cx="2594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Impulsion</a:t>
            </a:r>
            <a:r>
              <a:rPr lang="fr-FR" sz="3200" dirty="0" smtClean="0">
                <a:solidFill>
                  <a:srgbClr val="C00000"/>
                </a:solidFill>
              </a:rPr>
              <a:t> </a:t>
            </a:r>
            <a:endParaRPr lang="fr-FR" sz="3200" dirty="0">
              <a:solidFill>
                <a:srgbClr val="C00000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="" xmlns:a16="http://schemas.microsoft.com/office/drawing/2014/main" id="{5C12F853-A1BA-494D-A81A-C4335C2B04D9}"/>
              </a:ext>
            </a:extLst>
          </p:cNvPr>
          <p:cNvSpPr txBox="1"/>
          <p:nvPr/>
        </p:nvSpPr>
        <p:spPr>
          <a:xfrm>
            <a:off x="455753" y="2592383"/>
            <a:ext cx="44028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Décision </a:t>
            </a:r>
            <a:r>
              <a:rPr lang="fr-F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la marque </a:t>
            </a:r>
            <a:r>
              <a:rPr lang="fr-FR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Faite </a:t>
            </a:r>
            <a:r>
              <a:rPr lang="fr-F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 Magazin  </a:t>
            </a:r>
            <a:endParaRPr lang="fr-FR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="" xmlns:a16="http://schemas.microsoft.com/office/drawing/2014/main" id="{3E230859-F340-4024-A41C-DBC7E5E30203}"/>
              </a:ext>
            </a:extLst>
          </p:cNvPr>
          <p:cNvSpPr txBox="1"/>
          <p:nvPr/>
        </p:nvSpPr>
        <p:spPr>
          <a:xfrm>
            <a:off x="8634133" y="3583293"/>
            <a:ext cx="3686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Choix </a:t>
            </a:r>
            <a:r>
              <a:rPr lang="fr-FR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d’emballage </a:t>
            </a:r>
          </a:p>
        </p:txBody>
      </p:sp>
      <p:sp>
        <p:nvSpPr>
          <p:cNvPr id="12" name="Google Shape;1729;p62"/>
          <p:cNvSpPr/>
          <p:nvPr/>
        </p:nvSpPr>
        <p:spPr>
          <a:xfrm>
            <a:off x="101193" y="96494"/>
            <a:ext cx="3583436" cy="433627"/>
          </a:xfrm>
          <a:custGeom>
            <a:avLst/>
            <a:gdLst/>
            <a:ahLst/>
            <a:cxnLst/>
            <a:rect l="l" t="t" r="r" b="b"/>
            <a:pathLst>
              <a:path w="303" h="67" extrusionOk="0">
                <a:moveTo>
                  <a:pt x="303" y="33"/>
                </a:moveTo>
                <a:cubicBezTo>
                  <a:pt x="303" y="20"/>
                  <a:pt x="297" y="8"/>
                  <a:pt x="288" y="0"/>
                </a:cubicBezTo>
                <a:cubicBezTo>
                  <a:pt x="0" y="0"/>
                  <a:pt x="0" y="0"/>
                  <a:pt x="0" y="0"/>
                </a:cubicBezTo>
                <a:cubicBezTo>
                  <a:pt x="6" y="9"/>
                  <a:pt x="10" y="21"/>
                  <a:pt x="10" y="33"/>
                </a:cubicBezTo>
                <a:cubicBezTo>
                  <a:pt x="10" y="46"/>
                  <a:pt x="6" y="57"/>
                  <a:pt x="0" y="67"/>
                </a:cubicBezTo>
                <a:cubicBezTo>
                  <a:pt x="288" y="67"/>
                  <a:pt x="288" y="67"/>
                  <a:pt x="288" y="67"/>
                </a:cubicBezTo>
                <a:cubicBezTo>
                  <a:pt x="297" y="59"/>
                  <a:pt x="303" y="47"/>
                  <a:pt x="303" y="33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120;p14">
            <a:extLst>
              <a:ext uri="{FF2B5EF4-FFF2-40B4-BE49-F238E27FC236}">
                <a16:creationId xmlns="" xmlns:a16="http://schemas.microsoft.com/office/drawing/2014/main" id="{9C74860B-67DF-4606-905A-62542F9E8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525" y="159501"/>
            <a:ext cx="2739757" cy="307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SzPts val="1400"/>
            </a:pPr>
            <a:r>
              <a:rPr lang="en-US" sz="1600" b="1" dirty="0">
                <a:solidFill>
                  <a:schemeClr val="bg1"/>
                </a:solidFill>
                <a:sym typeface="Open Sans Semibold" panose="020B0706030804020204" pitchFamily="34" charset="0"/>
              </a:rPr>
              <a:t>2</a:t>
            </a:r>
            <a:r>
              <a:rPr lang="en-US" sz="1600" b="1" dirty="0" smtClean="0">
                <a:solidFill>
                  <a:schemeClr val="bg1"/>
                </a:solidFill>
                <a:sym typeface="Open Sans Semibold" panose="020B0706030804020204" pitchFamily="34" charset="0"/>
              </a:rPr>
              <a:t>. </a:t>
            </a:r>
            <a:r>
              <a:rPr lang="en-US" sz="1600" b="1" dirty="0">
                <a:solidFill>
                  <a:schemeClr val="bg1"/>
                </a:solidFill>
                <a:sym typeface="Open Sans Semibold" panose="020B0706030804020204" pitchFamily="34" charset="0"/>
              </a:rPr>
              <a:t>Définition Merchandising</a:t>
            </a:r>
          </a:p>
          <a:p>
            <a:pPr eaLnBrk="1" hangingPunct="1">
              <a:buSzPts val="1400"/>
              <a:buFont typeface="Open Sans Semibold" panose="020B0706030804020204" pitchFamily="34" charset="0"/>
              <a:buNone/>
            </a:pPr>
            <a:endParaRPr lang="fr-FR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85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9" grpId="0" animBg="1"/>
      <p:bldP spid="21" grpId="0" animBg="1"/>
      <p:bldP spid="3" grpId="0"/>
      <p:bldP spid="25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623689" y="166686"/>
            <a:ext cx="4885899" cy="1868602"/>
            <a:chOff x="-1296334" y="539774"/>
            <a:chExt cx="14443696" cy="5923902"/>
          </a:xfrm>
        </p:grpSpPr>
        <p:sp>
          <p:nvSpPr>
            <p:cNvPr id="4" name="Freeform 3"/>
            <p:cNvSpPr/>
            <p:nvPr/>
          </p:nvSpPr>
          <p:spPr>
            <a:xfrm>
              <a:off x="3933879" y="1607948"/>
              <a:ext cx="6000696" cy="4855728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" name="Rectangle 4"/>
            <p:cNvSpPr/>
            <p:nvPr/>
          </p:nvSpPr>
          <p:spPr>
            <a:xfrm rot="3641993">
              <a:off x="5861330" y="-3783931"/>
              <a:ext cx="128368" cy="1444369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Freeform 5"/>
            <p:cNvSpPr/>
            <p:nvPr/>
          </p:nvSpPr>
          <p:spPr>
            <a:xfrm rot="10800000">
              <a:off x="1075422" y="633157"/>
              <a:ext cx="6281738" cy="5083146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Freeform 6"/>
            <p:cNvSpPr/>
            <p:nvPr/>
          </p:nvSpPr>
          <p:spPr>
            <a:xfrm rot="10800000">
              <a:off x="8924924" y="539774"/>
              <a:ext cx="1244943" cy="1007401"/>
            </a:xfrm>
            <a:custGeom>
              <a:avLst/>
              <a:gdLst>
                <a:gd name="connsiteX0" fmla="*/ 4779931 w 5205359"/>
                <a:gd name="connsiteY0" fmla="*/ 0 h 4212146"/>
                <a:gd name="connsiteX1" fmla="*/ 4873695 w 5205359"/>
                <a:gd name="connsiteY1" fmla="*/ 154341 h 4212146"/>
                <a:gd name="connsiteX2" fmla="*/ 5205359 w 5205359"/>
                <a:gd name="connsiteY2" fmla="*/ 1464183 h 4212146"/>
                <a:gd name="connsiteX3" fmla="*/ 2457396 w 5205359"/>
                <a:gd name="connsiteY3" fmla="*/ 4212146 h 4212146"/>
                <a:gd name="connsiteX4" fmla="*/ 41098 w 5205359"/>
                <a:gd name="connsiteY4" fmla="*/ 2774026 h 4212146"/>
                <a:gd name="connsiteX5" fmla="*/ 0 w 5205359"/>
                <a:gd name="connsiteY5" fmla="*/ 2688712 h 42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5359" h="4212146">
                  <a:moveTo>
                    <a:pt x="4779931" y="0"/>
                  </a:moveTo>
                  <a:lnTo>
                    <a:pt x="4873695" y="154341"/>
                  </a:lnTo>
                  <a:cubicBezTo>
                    <a:pt x="5085212" y="543709"/>
                    <a:pt x="5205359" y="989915"/>
                    <a:pt x="5205359" y="1464183"/>
                  </a:cubicBezTo>
                  <a:cubicBezTo>
                    <a:pt x="5205359" y="2981841"/>
                    <a:pt x="3975054" y="4212146"/>
                    <a:pt x="2457396" y="4212146"/>
                  </a:cubicBezTo>
                  <a:cubicBezTo>
                    <a:pt x="1414007" y="4212146"/>
                    <a:pt x="506436" y="3630635"/>
                    <a:pt x="41098" y="2774026"/>
                  </a:cubicBezTo>
                  <a:lnTo>
                    <a:pt x="0" y="268871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8" name="Group 1">
            <a:extLst>
              <a:ext uri="{FF2B5EF4-FFF2-40B4-BE49-F238E27FC236}">
                <a16:creationId xmlns="" xmlns:a16="http://schemas.microsoft.com/office/drawing/2014/main" id="{74DA1016-4B53-4BC8-BDC8-BE1325DB99F4}"/>
              </a:ext>
            </a:extLst>
          </p:cNvPr>
          <p:cNvGrpSpPr/>
          <p:nvPr/>
        </p:nvGrpSpPr>
        <p:grpSpPr>
          <a:xfrm>
            <a:off x="3038622" y="1100987"/>
            <a:ext cx="9153378" cy="5428533"/>
            <a:chOff x="2377528" y="1061975"/>
            <a:chExt cx="7436944" cy="4734051"/>
          </a:xfrm>
        </p:grpSpPr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E13E9EC3-EC5E-4843-A270-4C2531E5CD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1474" y="1121684"/>
              <a:ext cx="4879420" cy="781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64008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 smtClean="0">
                  <a:solidFill>
                    <a:srgbClr val="FEFFFF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OCCASION </a:t>
              </a:r>
              <a:endParaRPr lang="en-US" dirty="0">
                <a:solidFill>
                  <a:srgbClr val="FEFFFF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21">
              <a:extLst>
                <a:ext uri="{FF2B5EF4-FFF2-40B4-BE49-F238E27FC236}">
                  <a16:creationId xmlns="" xmlns:a16="http://schemas.microsoft.com/office/drawing/2014/main" id="{DD9847F3-FFA9-4FF9-ADF1-93BB98F29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0894" y="1121684"/>
              <a:ext cx="1023578" cy="1179959"/>
            </a:xfrm>
            <a:custGeom>
              <a:avLst/>
              <a:gdLst>
                <a:gd name="T0" fmla="*/ 0 w 152"/>
                <a:gd name="T1" fmla="*/ 116 h 175"/>
                <a:gd name="T2" fmla="*/ 152 w 152"/>
                <a:gd name="T3" fmla="*/ 175 h 175"/>
                <a:gd name="T4" fmla="*/ 152 w 152"/>
                <a:gd name="T5" fmla="*/ 90 h 175"/>
                <a:gd name="T6" fmla="*/ 0 w 152"/>
                <a:gd name="T7" fmla="*/ 0 h 175"/>
                <a:gd name="T8" fmla="*/ 0 w 152"/>
                <a:gd name="T9" fmla="*/ 11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75">
                  <a:moveTo>
                    <a:pt x="0" y="116"/>
                  </a:moveTo>
                  <a:cubicBezTo>
                    <a:pt x="51" y="136"/>
                    <a:pt x="101" y="155"/>
                    <a:pt x="152" y="175"/>
                  </a:cubicBezTo>
                  <a:cubicBezTo>
                    <a:pt x="152" y="147"/>
                    <a:pt x="152" y="118"/>
                    <a:pt x="152" y="90"/>
                  </a:cubicBezTo>
                  <a:cubicBezTo>
                    <a:pt x="101" y="60"/>
                    <a:pt x="51" y="30"/>
                    <a:pt x="0" y="0"/>
                  </a:cubicBezTo>
                  <a:cubicBezTo>
                    <a:pt x="0" y="39"/>
                    <a:pt x="0" y="77"/>
                    <a:pt x="0" y="11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Roboto Thin" charset="0"/>
              </a:endParaRPr>
            </a:p>
          </p:txBody>
        </p:sp>
        <p:grpSp>
          <p:nvGrpSpPr>
            <p:cNvPr id="21" name="Group 31">
              <a:extLst>
                <a:ext uri="{FF2B5EF4-FFF2-40B4-BE49-F238E27FC236}">
                  <a16:creationId xmlns="" xmlns:a16="http://schemas.microsoft.com/office/drawing/2014/main" id="{E1356D08-C717-49FD-98EA-43E5A1FD9521}"/>
                </a:ext>
              </a:extLst>
            </p:cNvPr>
            <p:cNvGrpSpPr/>
            <p:nvPr/>
          </p:nvGrpSpPr>
          <p:grpSpPr>
            <a:xfrm>
              <a:off x="3453707" y="1061975"/>
              <a:ext cx="909847" cy="909848"/>
              <a:chOff x="5831235" y="1197428"/>
              <a:chExt cx="909847" cy="909848"/>
            </a:xfrm>
          </p:grpSpPr>
          <p:sp>
            <p:nvSpPr>
              <p:cNvPr id="42" name="Oval 52">
                <a:extLst>
                  <a:ext uri="{FF2B5EF4-FFF2-40B4-BE49-F238E27FC236}">
                    <a16:creationId xmlns="" xmlns:a16="http://schemas.microsoft.com/office/drawing/2014/main" id="{7ABFD8D1-31CE-471C-B6DA-9E0E1583C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73884" y="1237234"/>
                <a:ext cx="827393" cy="830236"/>
              </a:xfrm>
              <a:prstGeom prst="ellipse">
                <a:avLst/>
              </a:prstGeom>
              <a:solidFill>
                <a:srgbClr val="FEFFFF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4400" dirty="0">
                    <a:solidFill>
                      <a:srgbClr val="C00000"/>
                    </a:solidFill>
                    <a:latin typeface="Roboto Thin" charset="0"/>
                  </a:rPr>
                  <a:t>o</a:t>
                </a:r>
              </a:p>
            </p:txBody>
          </p:sp>
          <p:sp>
            <p:nvSpPr>
              <p:cNvPr id="43" name="Freeform 53">
                <a:extLst>
                  <a:ext uri="{FF2B5EF4-FFF2-40B4-BE49-F238E27FC236}">
                    <a16:creationId xmlns="" xmlns:a16="http://schemas.microsoft.com/office/drawing/2014/main" id="{43AABF70-3666-40E9-AB42-1FAC4BB72B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31235" y="1197428"/>
                <a:ext cx="909847" cy="909848"/>
              </a:xfrm>
              <a:custGeom>
                <a:avLst/>
                <a:gdLst>
                  <a:gd name="T0" fmla="*/ 68 w 135"/>
                  <a:gd name="T1" fmla="*/ 135 h 135"/>
                  <a:gd name="T2" fmla="*/ 0 w 135"/>
                  <a:gd name="T3" fmla="*/ 67 h 135"/>
                  <a:gd name="T4" fmla="*/ 68 w 135"/>
                  <a:gd name="T5" fmla="*/ 0 h 135"/>
                  <a:gd name="T6" fmla="*/ 135 w 135"/>
                  <a:gd name="T7" fmla="*/ 67 h 135"/>
                  <a:gd name="T8" fmla="*/ 68 w 135"/>
                  <a:gd name="T9" fmla="*/ 135 h 135"/>
                  <a:gd name="T10" fmla="*/ 68 w 135"/>
                  <a:gd name="T11" fmla="*/ 12 h 135"/>
                  <a:gd name="T12" fmla="*/ 12 w 135"/>
                  <a:gd name="T13" fmla="*/ 67 h 135"/>
                  <a:gd name="T14" fmla="*/ 68 w 135"/>
                  <a:gd name="T15" fmla="*/ 123 h 135"/>
                  <a:gd name="T16" fmla="*/ 123 w 135"/>
                  <a:gd name="T17" fmla="*/ 67 h 135"/>
                  <a:gd name="T18" fmla="*/ 68 w 135"/>
                  <a:gd name="T19" fmla="*/ 1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5" h="135">
                    <a:moveTo>
                      <a:pt x="68" y="135"/>
                    </a:moveTo>
                    <a:cubicBezTo>
                      <a:pt x="31" y="135"/>
                      <a:pt x="0" y="104"/>
                      <a:pt x="0" y="67"/>
                    </a:cubicBezTo>
                    <a:cubicBezTo>
                      <a:pt x="0" y="30"/>
                      <a:pt x="31" y="0"/>
                      <a:pt x="68" y="0"/>
                    </a:cubicBezTo>
                    <a:cubicBezTo>
                      <a:pt x="105" y="0"/>
                      <a:pt x="135" y="30"/>
                      <a:pt x="135" y="67"/>
                    </a:cubicBezTo>
                    <a:cubicBezTo>
                      <a:pt x="135" y="104"/>
                      <a:pt x="105" y="135"/>
                      <a:pt x="68" y="135"/>
                    </a:cubicBezTo>
                    <a:close/>
                    <a:moveTo>
                      <a:pt x="68" y="12"/>
                    </a:moveTo>
                    <a:cubicBezTo>
                      <a:pt x="37" y="12"/>
                      <a:pt x="12" y="37"/>
                      <a:pt x="12" y="67"/>
                    </a:cubicBezTo>
                    <a:cubicBezTo>
                      <a:pt x="12" y="98"/>
                      <a:pt x="37" y="123"/>
                      <a:pt x="68" y="123"/>
                    </a:cubicBezTo>
                    <a:cubicBezTo>
                      <a:pt x="98" y="123"/>
                      <a:pt x="123" y="98"/>
                      <a:pt x="123" y="67"/>
                    </a:cubicBezTo>
                    <a:cubicBezTo>
                      <a:pt x="123" y="37"/>
                      <a:pt x="98" y="12"/>
                      <a:pt x="68" y="12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Roboto Thin" charset="0"/>
                </a:endParaRP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="" xmlns:a16="http://schemas.microsoft.com/office/drawing/2014/main" id="{D1F54B08-6400-4091-B66F-F090EB2AFA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0731" y="2072759"/>
              <a:ext cx="5812651" cy="7819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txBody>
            <a:bodyPr vert="horz" wrap="square" lIns="64008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>
                  <a:solidFill>
                    <a:srgbClr val="FEFFFF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BRAND</a:t>
              </a:r>
            </a:p>
          </p:txBody>
        </p:sp>
        <p:sp>
          <p:nvSpPr>
            <p:cNvPr id="23" name="Freeform 33">
              <a:extLst>
                <a:ext uri="{FF2B5EF4-FFF2-40B4-BE49-F238E27FC236}">
                  <a16:creationId xmlns="" xmlns:a16="http://schemas.microsoft.com/office/drawing/2014/main" id="{7B9A061B-E4F1-41EF-93F9-2CC44A4E5A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0894" y="2079867"/>
              <a:ext cx="1023578" cy="929751"/>
            </a:xfrm>
            <a:custGeom>
              <a:avLst/>
              <a:gdLst>
                <a:gd name="T0" fmla="*/ 0 w 152"/>
                <a:gd name="T1" fmla="*/ 116 h 138"/>
                <a:gd name="T2" fmla="*/ 152 w 152"/>
                <a:gd name="T3" fmla="*/ 138 h 138"/>
                <a:gd name="T4" fmla="*/ 152 w 152"/>
                <a:gd name="T5" fmla="*/ 52 h 138"/>
                <a:gd name="T6" fmla="*/ 0 w 152"/>
                <a:gd name="T7" fmla="*/ 0 h 138"/>
                <a:gd name="T8" fmla="*/ 0 w 152"/>
                <a:gd name="T9" fmla="*/ 11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38">
                  <a:moveTo>
                    <a:pt x="0" y="116"/>
                  </a:moveTo>
                  <a:cubicBezTo>
                    <a:pt x="51" y="123"/>
                    <a:pt x="101" y="131"/>
                    <a:pt x="152" y="138"/>
                  </a:cubicBezTo>
                  <a:cubicBezTo>
                    <a:pt x="152" y="109"/>
                    <a:pt x="152" y="81"/>
                    <a:pt x="152" y="52"/>
                  </a:cubicBezTo>
                  <a:cubicBezTo>
                    <a:pt x="101" y="35"/>
                    <a:pt x="51" y="18"/>
                    <a:pt x="0" y="0"/>
                  </a:cubicBezTo>
                  <a:cubicBezTo>
                    <a:pt x="0" y="39"/>
                    <a:pt x="0" y="77"/>
                    <a:pt x="0" y="116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Roboto Thin" charset="0"/>
              </a:endParaRPr>
            </a:p>
          </p:txBody>
        </p:sp>
        <p:grpSp>
          <p:nvGrpSpPr>
            <p:cNvPr id="24" name="Group 34">
              <a:extLst>
                <a:ext uri="{FF2B5EF4-FFF2-40B4-BE49-F238E27FC236}">
                  <a16:creationId xmlns="" xmlns:a16="http://schemas.microsoft.com/office/drawing/2014/main" id="{81F1BBA9-9E9F-4A74-B1FD-02C175F0CDD9}"/>
                </a:ext>
              </a:extLst>
            </p:cNvPr>
            <p:cNvGrpSpPr/>
            <p:nvPr/>
          </p:nvGrpSpPr>
          <p:grpSpPr>
            <a:xfrm>
              <a:off x="2377528" y="2020158"/>
              <a:ext cx="909847" cy="909848"/>
              <a:chOff x="4755056" y="2155611"/>
              <a:chExt cx="909847" cy="909848"/>
            </a:xfrm>
          </p:grpSpPr>
          <p:sp>
            <p:nvSpPr>
              <p:cNvPr id="40" name="Oval 50">
                <a:extLst>
                  <a:ext uri="{FF2B5EF4-FFF2-40B4-BE49-F238E27FC236}">
                    <a16:creationId xmlns="" xmlns:a16="http://schemas.microsoft.com/office/drawing/2014/main" id="{2557014C-840E-48F0-BE32-3CFA775C6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7705" y="2195417"/>
                <a:ext cx="827393" cy="830236"/>
              </a:xfrm>
              <a:prstGeom prst="ellipse">
                <a:avLst/>
              </a:prstGeom>
              <a:solidFill>
                <a:srgbClr val="FEFFFF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3200" dirty="0">
                    <a:solidFill>
                      <a:srgbClr val="0070C0"/>
                    </a:solidFill>
                    <a:latin typeface="Roboto Thin" charset="0"/>
                  </a:rPr>
                  <a:t>B</a:t>
                </a:r>
              </a:p>
            </p:txBody>
          </p:sp>
          <p:sp>
            <p:nvSpPr>
              <p:cNvPr id="41" name="Freeform 51">
                <a:extLst>
                  <a:ext uri="{FF2B5EF4-FFF2-40B4-BE49-F238E27FC236}">
                    <a16:creationId xmlns="" xmlns:a16="http://schemas.microsoft.com/office/drawing/2014/main" id="{1E091DB2-93D1-45C9-907C-FF8C581152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55056" y="2155611"/>
                <a:ext cx="909847" cy="909848"/>
              </a:xfrm>
              <a:custGeom>
                <a:avLst/>
                <a:gdLst>
                  <a:gd name="T0" fmla="*/ 68 w 135"/>
                  <a:gd name="T1" fmla="*/ 135 h 135"/>
                  <a:gd name="T2" fmla="*/ 0 w 135"/>
                  <a:gd name="T3" fmla="*/ 67 h 135"/>
                  <a:gd name="T4" fmla="*/ 68 w 135"/>
                  <a:gd name="T5" fmla="*/ 0 h 135"/>
                  <a:gd name="T6" fmla="*/ 135 w 135"/>
                  <a:gd name="T7" fmla="*/ 67 h 135"/>
                  <a:gd name="T8" fmla="*/ 68 w 135"/>
                  <a:gd name="T9" fmla="*/ 135 h 135"/>
                  <a:gd name="T10" fmla="*/ 68 w 135"/>
                  <a:gd name="T11" fmla="*/ 12 h 135"/>
                  <a:gd name="T12" fmla="*/ 12 w 135"/>
                  <a:gd name="T13" fmla="*/ 67 h 135"/>
                  <a:gd name="T14" fmla="*/ 68 w 135"/>
                  <a:gd name="T15" fmla="*/ 123 h 135"/>
                  <a:gd name="T16" fmla="*/ 123 w 135"/>
                  <a:gd name="T17" fmla="*/ 67 h 135"/>
                  <a:gd name="T18" fmla="*/ 68 w 135"/>
                  <a:gd name="T19" fmla="*/ 1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5" h="135">
                    <a:moveTo>
                      <a:pt x="68" y="135"/>
                    </a:moveTo>
                    <a:cubicBezTo>
                      <a:pt x="31" y="135"/>
                      <a:pt x="0" y="104"/>
                      <a:pt x="0" y="67"/>
                    </a:cubicBezTo>
                    <a:cubicBezTo>
                      <a:pt x="0" y="30"/>
                      <a:pt x="31" y="0"/>
                      <a:pt x="68" y="0"/>
                    </a:cubicBezTo>
                    <a:cubicBezTo>
                      <a:pt x="105" y="0"/>
                      <a:pt x="135" y="30"/>
                      <a:pt x="135" y="67"/>
                    </a:cubicBezTo>
                    <a:cubicBezTo>
                      <a:pt x="135" y="104"/>
                      <a:pt x="105" y="135"/>
                      <a:pt x="68" y="135"/>
                    </a:cubicBezTo>
                    <a:close/>
                    <a:moveTo>
                      <a:pt x="68" y="12"/>
                    </a:moveTo>
                    <a:cubicBezTo>
                      <a:pt x="37" y="12"/>
                      <a:pt x="12" y="37"/>
                      <a:pt x="12" y="67"/>
                    </a:cubicBezTo>
                    <a:cubicBezTo>
                      <a:pt x="12" y="98"/>
                      <a:pt x="37" y="123"/>
                      <a:pt x="68" y="123"/>
                    </a:cubicBezTo>
                    <a:cubicBezTo>
                      <a:pt x="98" y="123"/>
                      <a:pt x="123" y="98"/>
                      <a:pt x="123" y="67"/>
                    </a:cubicBezTo>
                    <a:cubicBezTo>
                      <a:pt x="123" y="37"/>
                      <a:pt x="98" y="12"/>
                      <a:pt x="68" y="12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Roboto Thin" charset="0"/>
                </a:endParaRP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="" xmlns:a16="http://schemas.microsoft.com/office/drawing/2014/main" id="{56C162A1-A226-4AEA-8328-EA37BBECC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1474" y="3038050"/>
              <a:ext cx="4879420" cy="7819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vert="horz" wrap="square" lIns="64008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>
                  <a:solidFill>
                    <a:srgbClr val="FEFFFF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PACK</a:t>
              </a:r>
              <a:r>
                <a:rPr lang="en-US" dirty="0">
                  <a:solidFill>
                    <a:srgbClr val="FE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</p:txBody>
        </p:sp>
        <p:sp>
          <p:nvSpPr>
            <p:cNvPr id="26" name="Freeform 36">
              <a:extLst>
                <a:ext uri="{FF2B5EF4-FFF2-40B4-BE49-F238E27FC236}">
                  <a16:creationId xmlns="" xmlns:a16="http://schemas.microsoft.com/office/drawing/2014/main" id="{3CC2D5CB-BF93-40C7-AFAB-6CE69419D0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0894" y="3038050"/>
              <a:ext cx="1023578" cy="781900"/>
            </a:xfrm>
            <a:custGeom>
              <a:avLst/>
              <a:gdLst>
                <a:gd name="T0" fmla="*/ 0 w 152"/>
                <a:gd name="T1" fmla="*/ 116 h 116"/>
                <a:gd name="T2" fmla="*/ 152 w 152"/>
                <a:gd name="T3" fmla="*/ 101 h 116"/>
                <a:gd name="T4" fmla="*/ 152 w 152"/>
                <a:gd name="T5" fmla="*/ 15 h 116"/>
                <a:gd name="T6" fmla="*/ 0 w 152"/>
                <a:gd name="T7" fmla="*/ 0 h 116"/>
                <a:gd name="T8" fmla="*/ 0 w 152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16">
                  <a:moveTo>
                    <a:pt x="0" y="116"/>
                  </a:moveTo>
                  <a:cubicBezTo>
                    <a:pt x="51" y="111"/>
                    <a:pt x="101" y="106"/>
                    <a:pt x="152" y="101"/>
                  </a:cubicBezTo>
                  <a:cubicBezTo>
                    <a:pt x="152" y="72"/>
                    <a:pt x="152" y="44"/>
                    <a:pt x="152" y="15"/>
                  </a:cubicBezTo>
                  <a:cubicBezTo>
                    <a:pt x="101" y="10"/>
                    <a:pt x="51" y="5"/>
                    <a:pt x="0" y="0"/>
                  </a:cubicBezTo>
                  <a:cubicBezTo>
                    <a:pt x="0" y="39"/>
                    <a:pt x="0" y="77"/>
                    <a:pt x="0" y="116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Roboto Thin" charset="0"/>
              </a:endParaRPr>
            </a:p>
          </p:txBody>
        </p:sp>
        <p:grpSp>
          <p:nvGrpSpPr>
            <p:cNvPr id="27" name="Group 37">
              <a:extLst>
                <a:ext uri="{FF2B5EF4-FFF2-40B4-BE49-F238E27FC236}">
                  <a16:creationId xmlns="" xmlns:a16="http://schemas.microsoft.com/office/drawing/2014/main" id="{1C524C38-1244-4B4C-B4F5-89AF7D6B4126}"/>
                </a:ext>
              </a:extLst>
            </p:cNvPr>
            <p:cNvGrpSpPr/>
            <p:nvPr/>
          </p:nvGrpSpPr>
          <p:grpSpPr>
            <a:xfrm>
              <a:off x="3453707" y="2978342"/>
              <a:ext cx="909847" cy="909848"/>
              <a:chOff x="5831235" y="3113795"/>
              <a:chExt cx="909847" cy="909848"/>
            </a:xfrm>
          </p:grpSpPr>
          <p:sp>
            <p:nvSpPr>
              <p:cNvPr id="38" name="Oval 48">
                <a:extLst>
                  <a:ext uri="{FF2B5EF4-FFF2-40B4-BE49-F238E27FC236}">
                    <a16:creationId xmlns="" xmlns:a16="http://schemas.microsoft.com/office/drawing/2014/main" id="{7E1FE957-8FA5-4CD5-BC53-1773FFD4C3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73884" y="3153600"/>
                <a:ext cx="827393" cy="830236"/>
              </a:xfrm>
              <a:prstGeom prst="ellipse">
                <a:avLst/>
              </a:prstGeom>
              <a:solidFill>
                <a:srgbClr val="FEFFFF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3200" dirty="0">
                    <a:latin typeface="Roboto Thin" charset="0"/>
                  </a:rPr>
                  <a:t>P</a:t>
                </a:r>
              </a:p>
            </p:txBody>
          </p:sp>
          <p:sp>
            <p:nvSpPr>
              <p:cNvPr id="39" name="Freeform 49">
                <a:extLst>
                  <a:ext uri="{FF2B5EF4-FFF2-40B4-BE49-F238E27FC236}">
                    <a16:creationId xmlns="" xmlns:a16="http://schemas.microsoft.com/office/drawing/2014/main" id="{1D9E3C68-F689-45C1-A492-53B35A96CA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31235" y="3113795"/>
                <a:ext cx="909847" cy="909848"/>
              </a:xfrm>
              <a:custGeom>
                <a:avLst/>
                <a:gdLst>
                  <a:gd name="T0" fmla="*/ 68 w 135"/>
                  <a:gd name="T1" fmla="*/ 135 h 135"/>
                  <a:gd name="T2" fmla="*/ 0 w 135"/>
                  <a:gd name="T3" fmla="*/ 67 h 135"/>
                  <a:gd name="T4" fmla="*/ 68 w 135"/>
                  <a:gd name="T5" fmla="*/ 0 h 135"/>
                  <a:gd name="T6" fmla="*/ 135 w 135"/>
                  <a:gd name="T7" fmla="*/ 67 h 135"/>
                  <a:gd name="T8" fmla="*/ 68 w 135"/>
                  <a:gd name="T9" fmla="*/ 135 h 135"/>
                  <a:gd name="T10" fmla="*/ 68 w 135"/>
                  <a:gd name="T11" fmla="*/ 12 h 135"/>
                  <a:gd name="T12" fmla="*/ 12 w 135"/>
                  <a:gd name="T13" fmla="*/ 67 h 135"/>
                  <a:gd name="T14" fmla="*/ 68 w 135"/>
                  <a:gd name="T15" fmla="*/ 123 h 135"/>
                  <a:gd name="T16" fmla="*/ 123 w 135"/>
                  <a:gd name="T17" fmla="*/ 67 h 135"/>
                  <a:gd name="T18" fmla="*/ 68 w 135"/>
                  <a:gd name="T19" fmla="*/ 1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5" h="135">
                    <a:moveTo>
                      <a:pt x="68" y="135"/>
                    </a:moveTo>
                    <a:cubicBezTo>
                      <a:pt x="31" y="135"/>
                      <a:pt x="0" y="104"/>
                      <a:pt x="0" y="67"/>
                    </a:cubicBezTo>
                    <a:cubicBezTo>
                      <a:pt x="0" y="30"/>
                      <a:pt x="31" y="0"/>
                      <a:pt x="68" y="0"/>
                    </a:cubicBezTo>
                    <a:cubicBezTo>
                      <a:pt x="105" y="0"/>
                      <a:pt x="135" y="30"/>
                      <a:pt x="135" y="67"/>
                    </a:cubicBezTo>
                    <a:cubicBezTo>
                      <a:pt x="135" y="104"/>
                      <a:pt x="105" y="135"/>
                      <a:pt x="68" y="135"/>
                    </a:cubicBezTo>
                    <a:close/>
                    <a:moveTo>
                      <a:pt x="68" y="12"/>
                    </a:moveTo>
                    <a:cubicBezTo>
                      <a:pt x="37" y="12"/>
                      <a:pt x="12" y="37"/>
                      <a:pt x="12" y="67"/>
                    </a:cubicBezTo>
                    <a:cubicBezTo>
                      <a:pt x="12" y="98"/>
                      <a:pt x="37" y="123"/>
                      <a:pt x="68" y="123"/>
                    </a:cubicBezTo>
                    <a:cubicBezTo>
                      <a:pt x="98" y="123"/>
                      <a:pt x="123" y="98"/>
                      <a:pt x="123" y="67"/>
                    </a:cubicBezTo>
                    <a:cubicBezTo>
                      <a:pt x="123" y="37"/>
                      <a:pt x="98" y="12"/>
                      <a:pt x="68" y="12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Roboto Thin" charset="0"/>
                </a:endParaRPr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="" xmlns:a16="http://schemas.microsoft.com/office/drawing/2014/main" id="{398D48CB-443C-4596-8B9E-E7219743C7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8243" y="3996234"/>
              <a:ext cx="5812651" cy="7819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vert="horz" wrap="square" lIns="64008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>
                  <a:solidFill>
                    <a:srgbClr val="FEFFFF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PRICE</a:t>
              </a:r>
              <a:r>
                <a:rPr lang="en-US" dirty="0">
                  <a:solidFill>
                    <a:srgbClr val="FE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</p:txBody>
        </p:sp>
        <p:sp>
          <p:nvSpPr>
            <p:cNvPr id="29" name="Freeform 39">
              <a:extLst>
                <a:ext uri="{FF2B5EF4-FFF2-40B4-BE49-F238E27FC236}">
                  <a16:creationId xmlns="" xmlns:a16="http://schemas.microsoft.com/office/drawing/2014/main" id="{2AFBA963-5C9F-4DA4-A2E9-23308C635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0894" y="3848383"/>
              <a:ext cx="1023578" cy="929751"/>
            </a:xfrm>
            <a:custGeom>
              <a:avLst/>
              <a:gdLst>
                <a:gd name="T0" fmla="*/ 0 w 152"/>
                <a:gd name="T1" fmla="*/ 138 h 138"/>
                <a:gd name="T2" fmla="*/ 152 w 152"/>
                <a:gd name="T3" fmla="*/ 86 h 138"/>
                <a:gd name="T4" fmla="*/ 152 w 152"/>
                <a:gd name="T5" fmla="*/ 0 h 138"/>
                <a:gd name="T6" fmla="*/ 0 w 152"/>
                <a:gd name="T7" fmla="*/ 22 h 138"/>
                <a:gd name="T8" fmla="*/ 0 w 152"/>
                <a:gd name="T9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38">
                  <a:moveTo>
                    <a:pt x="0" y="138"/>
                  </a:moveTo>
                  <a:cubicBezTo>
                    <a:pt x="51" y="121"/>
                    <a:pt x="101" y="103"/>
                    <a:pt x="152" y="86"/>
                  </a:cubicBezTo>
                  <a:cubicBezTo>
                    <a:pt x="152" y="57"/>
                    <a:pt x="152" y="29"/>
                    <a:pt x="152" y="0"/>
                  </a:cubicBezTo>
                  <a:cubicBezTo>
                    <a:pt x="101" y="8"/>
                    <a:pt x="51" y="15"/>
                    <a:pt x="0" y="22"/>
                  </a:cubicBezTo>
                  <a:cubicBezTo>
                    <a:pt x="0" y="61"/>
                    <a:pt x="0" y="99"/>
                    <a:pt x="0" y="138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Roboto Thin" charset="0"/>
              </a:endParaRPr>
            </a:p>
          </p:txBody>
        </p:sp>
        <p:grpSp>
          <p:nvGrpSpPr>
            <p:cNvPr id="30" name="Group 40">
              <a:extLst>
                <a:ext uri="{FF2B5EF4-FFF2-40B4-BE49-F238E27FC236}">
                  <a16:creationId xmlns="" xmlns:a16="http://schemas.microsoft.com/office/drawing/2014/main" id="{8B132887-CA34-4F1D-980F-94B027AEDD25}"/>
                </a:ext>
              </a:extLst>
            </p:cNvPr>
            <p:cNvGrpSpPr/>
            <p:nvPr/>
          </p:nvGrpSpPr>
          <p:grpSpPr>
            <a:xfrm>
              <a:off x="2377528" y="3933682"/>
              <a:ext cx="909847" cy="904161"/>
              <a:chOff x="4755056" y="4069135"/>
              <a:chExt cx="909847" cy="904161"/>
            </a:xfrm>
          </p:grpSpPr>
          <p:sp>
            <p:nvSpPr>
              <p:cNvPr id="36" name="Oval 46">
                <a:extLst>
                  <a:ext uri="{FF2B5EF4-FFF2-40B4-BE49-F238E27FC236}">
                    <a16:creationId xmlns="" xmlns:a16="http://schemas.microsoft.com/office/drawing/2014/main" id="{7E893B78-A041-403B-909F-03880FEF98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7705" y="4111784"/>
                <a:ext cx="827393" cy="821706"/>
              </a:xfrm>
              <a:prstGeom prst="ellipse">
                <a:avLst/>
              </a:prstGeom>
              <a:solidFill>
                <a:srgbClr val="FEFFFF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3200" dirty="0">
                    <a:solidFill>
                      <a:srgbClr val="92D050"/>
                    </a:solidFill>
                    <a:latin typeface="Roboto Thin" charset="0"/>
                  </a:rPr>
                  <a:t>P</a:t>
                </a:r>
              </a:p>
            </p:txBody>
          </p:sp>
          <p:sp>
            <p:nvSpPr>
              <p:cNvPr id="37" name="Freeform 47">
                <a:extLst>
                  <a:ext uri="{FF2B5EF4-FFF2-40B4-BE49-F238E27FC236}">
                    <a16:creationId xmlns="" xmlns:a16="http://schemas.microsoft.com/office/drawing/2014/main" id="{A5DC2FC8-0B41-4788-9A80-51D31F1B53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55056" y="4069135"/>
                <a:ext cx="909847" cy="904161"/>
              </a:xfrm>
              <a:custGeom>
                <a:avLst/>
                <a:gdLst>
                  <a:gd name="T0" fmla="*/ 68 w 135"/>
                  <a:gd name="T1" fmla="*/ 134 h 134"/>
                  <a:gd name="T2" fmla="*/ 0 w 135"/>
                  <a:gd name="T3" fmla="*/ 67 h 134"/>
                  <a:gd name="T4" fmla="*/ 68 w 135"/>
                  <a:gd name="T5" fmla="*/ 0 h 134"/>
                  <a:gd name="T6" fmla="*/ 135 w 135"/>
                  <a:gd name="T7" fmla="*/ 67 h 134"/>
                  <a:gd name="T8" fmla="*/ 68 w 135"/>
                  <a:gd name="T9" fmla="*/ 134 h 134"/>
                  <a:gd name="T10" fmla="*/ 68 w 135"/>
                  <a:gd name="T11" fmla="*/ 12 h 134"/>
                  <a:gd name="T12" fmla="*/ 12 w 135"/>
                  <a:gd name="T13" fmla="*/ 67 h 134"/>
                  <a:gd name="T14" fmla="*/ 68 w 135"/>
                  <a:gd name="T15" fmla="*/ 122 h 134"/>
                  <a:gd name="T16" fmla="*/ 123 w 135"/>
                  <a:gd name="T17" fmla="*/ 67 h 134"/>
                  <a:gd name="T18" fmla="*/ 68 w 135"/>
                  <a:gd name="T19" fmla="*/ 12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5" h="134">
                    <a:moveTo>
                      <a:pt x="68" y="134"/>
                    </a:moveTo>
                    <a:cubicBezTo>
                      <a:pt x="31" y="134"/>
                      <a:pt x="0" y="104"/>
                      <a:pt x="0" y="67"/>
                    </a:cubicBezTo>
                    <a:cubicBezTo>
                      <a:pt x="0" y="30"/>
                      <a:pt x="31" y="0"/>
                      <a:pt x="68" y="0"/>
                    </a:cubicBezTo>
                    <a:cubicBezTo>
                      <a:pt x="105" y="0"/>
                      <a:pt x="135" y="30"/>
                      <a:pt x="135" y="67"/>
                    </a:cubicBezTo>
                    <a:cubicBezTo>
                      <a:pt x="135" y="104"/>
                      <a:pt x="105" y="134"/>
                      <a:pt x="68" y="134"/>
                    </a:cubicBezTo>
                    <a:close/>
                    <a:moveTo>
                      <a:pt x="68" y="12"/>
                    </a:moveTo>
                    <a:cubicBezTo>
                      <a:pt x="37" y="12"/>
                      <a:pt x="12" y="37"/>
                      <a:pt x="12" y="67"/>
                    </a:cubicBezTo>
                    <a:cubicBezTo>
                      <a:pt x="12" y="98"/>
                      <a:pt x="37" y="122"/>
                      <a:pt x="68" y="122"/>
                    </a:cubicBezTo>
                    <a:cubicBezTo>
                      <a:pt x="98" y="122"/>
                      <a:pt x="123" y="98"/>
                      <a:pt x="123" y="67"/>
                    </a:cubicBezTo>
                    <a:cubicBezTo>
                      <a:pt x="123" y="37"/>
                      <a:pt x="98" y="12"/>
                      <a:pt x="68" y="12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Roboto Thin" charset="0"/>
                </a:endParaRP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="" xmlns:a16="http://schemas.microsoft.com/office/drawing/2014/main" id="{8B153614-9B81-4488-8D54-105A92EDCA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1474" y="4954417"/>
              <a:ext cx="4879420" cy="7819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64008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>
                  <a:solidFill>
                    <a:srgbClr val="FEFFFF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CHANNEL</a:t>
              </a:r>
              <a:r>
                <a:rPr lang="en-US" dirty="0">
                  <a:solidFill>
                    <a:srgbClr val="FE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dirty="0" smtClean="0">
                  <a:solidFill>
                    <a:srgbClr val="FE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endParaRPr lang="en-US" dirty="0">
                <a:solidFill>
                  <a:srgbClr val="FE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2" name="Freeform 42">
              <a:extLst>
                <a:ext uri="{FF2B5EF4-FFF2-40B4-BE49-F238E27FC236}">
                  <a16:creationId xmlns="" xmlns:a16="http://schemas.microsoft.com/office/drawing/2014/main" id="{D5301AD4-CA0D-48FD-B36F-74573D6B6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0894" y="4556359"/>
              <a:ext cx="1023578" cy="1179959"/>
            </a:xfrm>
            <a:custGeom>
              <a:avLst/>
              <a:gdLst>
                <a:gd name="T0" fmla="*/ 0 w 152"/>
                <a:gd name="T1" fmla="*/ 175 h 175"/>
                <a:gd name="T2" fmla="*/ 152 w 152"/>
                <a:gd name="T3" fmla="*/ 86 h 175"/>
                <a:gd name="T4" fmla="*/ 152 w 152"/>
                <a:gd name="T5" fmla="*/ 0 h 175"/>
                <a:gd name="T6" fmla="*/ 0 w 152"/>
                <a:gd name="T7" fmla="*/ 59 h 175"/>
                <a:gd name="T8" fmla="*/ 0 w 152"/>
                <a:gd name="T9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75">
                  <a:moveTo>
                    <a:pt x="0" y="175"/>
                  </a:moveTo>
                  <a:cubicBezTo>
                    <a:pt x="51" y="145"/>
                    <a:pt x="101" y="116"/>
                    <a:pt x="152" y="86"/>
                  </a:cubicBezTo>
                  <a:cubicBezTo>
                    <a:pt x="152" y="57"/>
                    <a:pt x="152" y="29"/>
                    <a:pt x="152" y="0"/>
                  </a:cubicBezTo>
                  <a:cubicBezTo>
                    <a:pt x="101" y="20"/>
                    <a:pt x="51" y="40"/>
                    <a:pt x="0" y="59"/>
                  </a:cubicBezTo>
                  <a:cubicBezTo>
                    <a:pt x="0" y="98"/>
                    <a:pt x="0" y="136"/>
                    <a:pt x="0" y="175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Roboto Thin" charset="0"/>
              </a:endParaRPr>
            </a:p>
          </p:txBody>
        </p:sp>
        <p:grpSp>
          <p:nvGrpSpPr>
            <p:cNvPr id="33" name="Group 43">
              <a:extLst>
                <a:ext uri="{FF2B5EF4-FFF2-40B4-BE49-F238E27FC236}">
                  <a16:creationId xmlns="" xmlns:a16="http://schemas.microsoft.com/office/drawing/2014/main" id="{2F9D2283-5C46-43B4-97A8-CFA4FDF4ED1C}"/>
                </a:ext>
              </a:extLst>
            </p:cNvPr>
            <p:cNvGrpSpPr/>
            <p:nvPr/>
          </p:nvGrpSpPr>
          <p:grpSpPr>
            <a:xfrm>
              <a:off x="3453707" y="4891865"/>
              <a:ext cx="909847" cy="904161"/>
              <a:chOff x="5831235" y="5027318"/>
              <a:chExt cx="909847" cy="904161"/>
            </a:xfrm>
          </p:grpSpPr>
          <p:sp>
            <p:nvSpPr>
              <p:cNvPr id="34" name="Oval 44">
                <a:extLst>
                  <a:ext uri="{FF2B5EF4-FFF2-40B4-BE49-F238E27FC236}">
                    <a16:creationId xmlns="" xmlns:a16="http://schemas.microsoft.com/office/drawing/2014/main" id="{75D2AC4F-5A4B-475E-AF14-F32C05E4F6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73884" y="5067124"/>
                <a:ext cx="827393" cy="824549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3200" dirty="0">
                    <a:solidFill>
                      <a:schemeClr val="bg1"/>
                    </a:solidFill>
                    <a:latin typeface="Roboto Thin" charset="0"/>
                  </a:rPr>
                  <a:t>C</a:t>
                </a:r>
              </a:p>
            </p:txBody>
          </p:sp>
          <p:sp>
            <p:nvSpPr>
              <p:cNvPr id="35" name="Freeform 45">
                <a:extLst>
                  <a:ext uri="{FF2B5EF4-FFF2-40B4-BE49-F238E27FC236}">
                    <a16:creationId xmlns="" xmlns:a16="http://schemas.microsoft.com/office/drawing/2014/main" id="{9F049950-AE7A-4F35-9161-25E1E32568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31235" y="5027318"/>
                <a:ext cx="909847" cy="904161"/>
              </a:xfrm>
              <a:custGeom>
                <a:avLst/>
                <a:gdLst>
                  <a:gd name="T0" fmla="*/ 68 w 135"/>
                  <a:gd name="T1" fmla="*/ 134 h 134"/>
                  <a:gd name="T2" fmla="*/ 0 w 135"/>
                  <a:gd name="T3" fmla="*/ 67 h 134"/>
                  <a:gd name="T4" fmla="*/ 68 w 135"/>
                  <a:gd name="T5" fmla="*/ 0 h 134"/>
                  <a:gd name="T6" fmla="*/ 135 w 135"/>
                  <a:gd name="T7" fmla="*/ 67 h 134"/>
                  <a:gd name="T8" fmla="*/ 68 w 135"/>
                  <a:gd name="T9" fmla="*/ 134 h 134"/>
                  <a:gd name="T10" fmla="*/ 68 w 135"/>
                  <a:gd name="T11" fmla="*/ 12 h 134"/>
                  <a:gd name="T12" fmla="*/ 12 w 135"/>
                  <a:gd name="T13" fmla="*/ 67 h 134"/>
                  <a:gd name="T14" fmla="*/ 68 w 135"/>
                  <a:gd name="T15" fmla="*/ 122 h 134"/>
                  <a:gd name="T16" fmla="*/ 123 w 135"/>
                  <a:gd name="T17" fmla="*/ 67 h 134"/>
                  <a:gd name="T18" fmla="*/ 68 w 135"/>
                  <a:gd name="T19" fmla="*/ 12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5" h="134">
                    <a:moveTo>
                      <a:pt x="68" y="134"/>
                    </a:moveTo>
                    <a:cubicBezTo>
                      <a:pt x="31" y="134"/>
                      <a:pt x="0" y="104"/>
                      <a:pt x="0" y="67"/>
                    </a:cubicBezTo>
                    <a:cubicBezTo>
                      <a:pt x="0" y="30"/>
                      <a:pt x="31" y="0"/>
                      <a:pt x="68" y="0"/>
                    </a:cubicBezTo>
                    <a:cubicBezTo>
                      <a:pt x="105" y="0"/>
                      <a:pt x="135" y="30"/>
                      <a:pt x="135" y="67"/>
                    </a:cubicBezTo>
                    <a:cubicBezTo>
                      <a:pt x="135" y="104"/>
                      <a:pt x="105" y="134"/>
                      <a:pt x="68" y="134"/>
                    </a:cubicBezTo>
                    <a:close/>
                    <a:moveTo>
                      <a:pt x="68" y="12"/>
                    </a:moveTo>
                    <a:cubicBezTo>
                      <a:pt x="37" y="12"/>
                      <a:pt x="12" y="37"/>
                      <a:pt x="12" y="67"/>
                    </a:cubicBezTo>
                    <a:cubicBezTo>
                      <a:pt x="12" y="98"/>
                      <a:pt x="37" y="122"/>
                      <a:pt x="68" y="122"/>
                    </a:cubicBezTo>
                    <a:cubicBezTo>
                      <a:pt x="98" y="122"/>
                      <a:pt x="123" y="98"/>
                      <a:pt x="123" y="67"/>
                    </a:cubicBezTo>
                    <a:cubicBezTo>
                      <a:pt x="123" y="37"/>
                      <a:pt x="98" y="12"/>
                      <a:pt x="68" y="12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Roboto Thin" charset="0"/>
                </a:endParaRPr>
              </a:p>
            </p:txBody>
          </p:sp>
        </p:grpSp>
      </p:grpSp>
      <p:sp>
        <p:nvSpPr>
          <p:cNvPr id="44" name="Google Shape;1729;p62"/>
          <p:cNvSpPr/>
          <p:nvPr/>
        </p:nvSpPr>
        <p:spPr>
          <a:xfrm>
            <a:off x="3862449" y="45750"/>
            <a:ext cx="3583436" cy="457875"/>
          </a:xfrm>
          <a:custGeom>
            <a:avLst/>
            <a:gdLst/>
            <a:ahLst/>
            <a:cxnLst/>
            <a:rect l="l" t="t" r="r" b="b"/>
            <a:pathLst>
              <a:path w="303" h="67" extrusionOk="0">
                <a:moveTo>
                  <a:pt x="303" y="33"/>
                </a:moveTo>
                <a:cubicBezTo>
                  <a:pt x="303" y="20"/>
                  <a:pt x="297" y="8"/>
                  <a:pt x="288" y="0"/>
                </a:cubicBezTo>
                <a:cubicBezTo>
                  <a:pt x="0" y="0"/>
                  <a:pt x="0" y="0"/>
                  <a:pt x="0" y="0"/>
                </a:cubicBezTo>
                <a:cubicBezTo>
                  <a:pt x="6" y="9"/>
                  <a:pt x="10" y="21"/>
                  <a:pt x="10" y="33"/>
                </a:cubicBezTo>
                <a:cubicBezTo>
                  <a:pt x="10" y="46"/>
                  <a:pt x="6" y="57"/>
                  <a:pt x="0" y="67"/>
                </a:cubicBezTo>
                <a:cubicBezTo>
                  <a:pt x="288" y="67"/>
                  <a:pt x="288" y="67"/>
                  <a:pt x="288" y="67"/>
                </a:cubicBezTo>
                <a:cubicBezTo>
                  <a:pt x="297" y="59"/>
                  <a:pt x="303" y="47"/>
                  <a:pt x="303" y="33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19;p14">
            <a:extLst>
              <a:ext uri="{FF2B5EF4-FFF2-40B4-BE49-F238E27FC236}">
                <a16:creationId xmlns="" xmlns:a16="http://schemas.microsoft.com/office/drawing/2014/main" id="{4ED5CA50-8933-42F5-B152-A94FB72122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5815" y="167858"/>
            <a:ext cx="3412706" cy="316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SzPts val="1400"/>
            </a:pPr>
            <a:r>
              <a:rPr lang="en-US" b="1" dirty="0" smtClean="0">
                <a:solidFill>
                  <a:schemeClr val="bg1"/>
                </a:solidFill>
                <a:sym typeface="Open Sans Semibold" panose="020B0706030804020204" pitchFamily="34" charset="0"/>
              </a:rPr>
              <a:t>3. Stratégie merchandising Coca-Cola</a:t>
            </a:r>
            <a:endParaRPr lang="en-US" b="1" dirty="0">
              <a:solidFill>
                <a:schemeClr val="bg1"/>
              </a:solidFill>
              <a:sym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4729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6749814" y="2092444"/>
            <a:ext cx="314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Services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9894382C-F51B-4CE1-82BE-FF2C9B166FC1}"/>
              </a:ext>
            </a:extLst>
          </p:cNvPr>
          <p:cNvGrpSpPr/>
          <p:nvPr/>
        </p:nvGrpSpPr>
        <p:grpSpPr>
          <a:xfrm>
            <a:off x="113107" y="2830114"/>
            <a:ext cx="968212" cy="1551458"/>
            <a:chOff x="545911" y="1841309"/>
            <a:chExt cx="818865" cy="1229437"/>
          </a:xfrm>
          <a:solidFill>
            <a:srgbClr val="000099"/>
          </a:solidFill>
        </p:grpSpPr>
        <p:sp>
          <p:nvSpPr>
            <p:cNvPr id="14" name="noun_project_0212.eps">
              <a:extLst>
                <a:ext uri="{FF2B5EF4-FFF2-40B4-BE49-F238E27FC236}">
                  <a16:creationId xmlns="" xmlns:a16="http://schemas.microsoft.com/office/drawing/2014/main" id="{7B045525-D4EC-435A-991B-3E510511EE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911" y="1841309"/>
              <a:ext cx="818865" cy="1229437"/>
            </a:xfrm>
            <a:custGeom>
              <a:avLst/>
              <a:gdLst/>
              <a:ahLst/>
              <a:cxnLst>
                <a:cxn ang="0">
                  <a:pos x="1080" y="114"/>
                </a:cxn>
                <a:cxn ang="0">
                  <a:pos x="1149" y="323"/>
                </a:cxn>
                <a:cxn ang="0">
                  <a:pos x="1222" y="511"/>
                </a:cxn>
                <a:cxn ang="0">
                  <a:pos x="1301" y="684"/>
                </a:cxn>
                <a:cxn ang="0">
                  <a:pos x="1383" y="846"/>
                </a:cxn>
                <a:cxn ang="0">
                  <a:pos x="1470" y="1003"/>
                </a:cxn>
                <a:cxn ang="0">
                  <a:pos x="1562" y="1161"/>
                </a:cxn>
                <a:cxn ang="0">
                  <a:pos x="1659" y="1326"/>
                </a:cxn>
                <a:cxn ang="0">
                  <a:pos x="1759" y="1502"/>
                </a:cxn>
                <a:cxn ang="0">
                  <a:pos x="1864" y="1694"/>
                </a:cxn>
                <a:cxn ang="0">
                  <a:pos x="1973" y="1908"/>
                </a:cxn>
                <a:cxn ang="0">
                  <a:pos x="2042" y="2080"/>
                </a:cxn>
                <a:cxn ang="0">
                  <a:pos x="2081" y="2250"/>
                </a:cxn>
                <a:cxn ang="0">
                  <a:pos x="2094" y="2415"/>
                </a:cxn>
                <a:cxn ang="0">
                  <a:pos x="2081" y="2575"/>
                </a:cxn>
                <a:cxn ang="0">
                  <a:pos x="2045" y="2728"/>
                </a:cxn>
                <a:cxn ang="0">
                  <a:pos x="1987" y="2872"/>
                </a:cxn>
                <a:cxn ang="0">
                  <a:pos x="1910" y="3004"/>
                </a:cxn>
                <a:cxn ang="0">
                  <a:pos x="1814" y="3123"/>
                </a:cxn>
                <a:cxn ang="0">
                  <a:pos x="1702" y="3227"/>
                </a:cxn>
                <a:cxn ang="0">
                  <a:pos x="1575" y="3314"/>
                </a:cxn>
                <a:cxn ang="0">
                  <a:pos x="1437" y="3382"/>
                </a:cxn>
                <a:cxn ang="0">
                  <a:pos x="1287" y="3429"/>
                </a:cxn>
                <a:cxn ang="0">
                  <a:pos x="1129" y="3453"/>
                </a:cxn>
                <a:cxn ang="0">
                  <a:pos x="966" y="3453"/>
                </a:cxn>
                <a:cxn ang="0">
                  <a:pos x="808" y="3429"/>
                </a:cxn>
                <a:cxn ang="0">
                  <a:pos x="658" y="3382"/>
                </a:cxn>
                <a:cxn ang="0">
                  <a:pos x="519" y="3314"/>
                </a:cxn>
                <a:cxn ang="0">
                  <a:pos x="393" y="3227"/>
                </a:cxn>
                <a:cxn ang="0">
                  <a:pos x="281" y="3123"/>
                </a:cxn>
                <a:cxn ang="0">
                  <a:pos x="185" y="3004"/>
                </a:cxn>
                <a:cxn ang="0">
                  <a:pos x="108" y="2872"/>
                </a:cxn>
                <a:cxn ang="0">
                  <a:pos x="49" y="2728"/>
                </a:cxn>
                <a:cxn ang="0">
                  <a:pos x="14" y="2575"/>
                </a:cxn>
                <a:cxn ang="0">
                  <a:pos x="0" y="2415"/>
                </a:cxn>
                <a:cxn ang="0">
                  <a:pos x="3" y="2332"/>
                </a:cxn>
                <a:cxn ang="0">
                  <a:pos x="29" y="2165"/>
                </a:cxn>
                <a:cxn ang="0">
                  <a:pos x="84" y="1994"/>
                </a:cxn>
                <a:cxn ang="0">
                  <a:pos x="177" y="1798"/>
                </a:cxn>
                <a:cxn ang="0">
                  <a:pos x="285" y="1595"/>
                </a:cxn>
                <a:cxn ang="0">
                  <a:pos x="387" y="1412"/>
                </a:cxn>
                <a:cxn ang="0">
                  <a:pos x="486" y="1243"/>
                </a:cxn>
                <a:cxn ang="0">
                  <a:pos x="579" y="1082"/>
                </a:cxn>
                <a:cxn ang="0">
                  <a:pos x="669" y="925"/>
                </a:cxn>
                <a:cxn ang="0">
                  <a:pos x="753" y="766"/>
                </a:cxn>
                <a:cxn ang="0">
                  <a:pos x="833" y="599"/>
                </a:cxn>
                <a:cxn ang="0">
                  <a:pos x="909" y="419"/>
                </a:cxn>
                <a:cxn ang="0">
                  <a:pos x="981" y="221"/>
                </a:cxn>
                <a:cxn ang="0">
                  <a:pos x="1048" y="0"/>
                </a:cxn>
              </a:cxnLst>
              <a:rect l="0" t="0" r="r" b="b"/>
              <a:pathLst>
                <a:path w="2094" h="3456">
                  <a:moveTo>
                    <a:pt x="1048" y="0"/>
                  </a:moveTo>
                  <a:lnTo>
                    <a:pt x="1080" y="114"/>
                  </a:lnTo>
                  <a:lnTo>
                    <a:pt x="1114" y="221"/>
                  </a:lnTo>
                  <a:lnTo>
                    <a:pt x="1149" y="323"/>
                  </a:lnTo>
                  <a:lnTo>
                    <a:pt x="1186" y="419"/>
                  </a:lnTo>
                  <a:lnTo>
                    <a:pt x="1222" y="511"/>
                  </a:lnTo>
                  <a:lnTo>
                    <a:pt x="1261" y="599"/>
                  </a:lnTo>
                  <a:lnTo>
                    <a:pt x="1301" y="684"/>
                  </a:lnTo>
                  <a:lnTo>
                    <a:pt x="1342" y="766"/>
                  </a:lnTo>
                  <a:lnTo>
                    <a:pt x="1383" y="846"/>
                  </a:lnTo>
                  <a:lnTo>
                    <a:pt x="1426" y="925"/>
                  </a:lnTo>
                  <a:lnTo>
                    <a:pt x="1470" y="1003"/>
                  </a:lnTo>
                  <a:lnTo>
                    <a:pt x="1515" y="1082"/>
                  </a:lnTo>
                  <a:lnTo>
                    <a:pt x="1562" y="1161"/>
                  </a:lnTo>
                  <a:lnTo>
                    <a:pt x="1609" y="1243"/>
                  </a:lnTo>
                  <a:lnTo>
                    <a:pt x="1659" y="1326"/>
                  </a:lnTo>
                  <a:lnTo>
                    <a:pt x="1708" y="1412"/>
                  </a:lnTo>
                  <a:lnTo>
                    <a:pt x="1759" y="1502"/>
                  </a:lnTo>
                  <a:lnTo>
                    <a:pt x="1810" y="1595"/>
                  </a:lnTo>
                  <a:lnTo>
                    <a:pt x="1864" y="1694"/>
                  </a:lnTo>
                  <a:lnTo>
                    <a:pt x="1917" y="1798"/>
                  </a:lnTo>
                  <a:lnTo>
                    <a:pt x="1973" y="1908"/>
                  </a:lnTo>
                  <a:lnTo>
                    <a:pt x="2011" y="1994"/>
                  </a:lnTo>
                  <a:lnTo>
                    <a:pt x="2042" y="2080"/>
                  </a:lnTo>
                  <a:lnTo>
                    <a:pt x="2065" y="2165"/>
                  </a:lnTo>
                  <a:lnTo>
                    <a:pt x="2081" y="2250"/>
                  </a:lnTo>
                  <a:lnTo>
                    <a:pt x="2091" y="2332"/>
                  </a:lnTo>
                  <a:lnTo>
                    <a:pt x="2094" y="2415"/>
                  </a:lnTo>
                  <a:lnTo>
                    <a:pt x="2091" y="2496"/>
                  </a:lnTo>
                  <a:lnTo>
                    <a:pt x="2081" y="2575"/>
                  </a:lnTo>
                  <a:lnTo>
                    <a:pt x="2066" y="2653"/>
                  </a:lnTo>
                  <a:lnTo>
                    <a:pt x="2045" y="2728"/>
                  </a:lnTo>
                  <a:lnTo>
                    <a:pt x="2019" y="2801"/>
                  </a:lnTo>
                  <a:lnTo>
                    <a:pt x="1987" y="2872"/>
                  </a:lnTo>
                  <a:lnTo>
                    <a:pt x="1951" y="2939"/>
                  </a:lnTo>
                  <a:lnTo>
                    <a:pt x="1910" y="3004"/>
                  </a:lnTo>
                  <a:lnTo>
                    <a:pt x="1864" y="3064"/>
                  </a:lnTo>
                  <a:lnTo>
                    <a:pt x="1814" y="3123"/>
                  </a:lnTo>
                  <a:lnTo>
                    <a:pt x="1759" y="3176"/>
                  </a:lnTo>
                  <a:lnTo>
                    <a:pt x="1702" y="3227"/>
                  </a:lnTo>
                  <a:lnTo>
                    <a:pt x="1640" y="3272"/>
                  </a:lnTo>
                  <a:lnTo>
                    <a:pt x="1575" y="3314"/>
                  </a:lnTo>
                  <a:lnTo>
                    <a:pt x="1507" y="3349"/>
                  </a:lnTo>
                  <a:lnTo>
                    <a:pt x="1437" y="3382"/>
                  </a:lnTo>
                  <a:lnTo>
                    <a:pt x="1364" y="3408"/>
                  </a:lnTo>
                  <a:lnTo>
                    <a:pt x="1287" y="3429"/>
                  </a:lnTo>
                  <a:lnTo>
                    <a:pt x="1209" y="3443"/>
                  </a:lnTo>
                  <a:lnTo>
                    <a:pt x="1129" y="3453"/>
                  </a:lnTo>
                  <a:lnTo>
                    <a:pt x="1048" y="3456"/>
                  </a:lnTo>
                  <a:lnTo>
                    <a:pt x="966" y="3453"/>
                  </a:lnTo>
                  <a:lnTo>
                    <a:pt x="885" y="3443"/>
                  </a:lnTo>
                  <a:lnTo>
                    <a:pt x="808" y="3429"/>
                  </a:lnTo>
                  <a:lnTo>
                    <a:pt x="731" y="3408"/>
                  </a:lnTo>
                  <a:lnTo>
                    <a:pt x="658" y="3382"/>
                  </a:lnTo>
                  <a:lnTo>
                    <a:pt x="587" y="3349"/>
                  </a:lnTo>
                  <a:lnTo>
                    <a:pt x="519" y="3314"/>
                  </a:lnTo>
                  <a:lnTo>
                    <a:pt x="454" y="3272"/>
                  </a:lnTo>
                  <a:lnTo>
                    <a:pt x="393" y="3227"/>
                  </a:lnTo>
                  <a:lnTo>
                    <a:pt x="335" y="3176"/>
                  </a:lnTo>
                  <a:lnTo>
                    <a:pt x="281" y="3123"/>
                  </a:lnTo>
                  <a:lnTo>
                    <a:pt x="231" y="3064"/>
                  </a:lnTo>
                  <a:lnTo>
                    <a:pt x="185" y="3004"/>
                  </a:lnTo>
                  <a:lnTo>
                    <a:pt x="144" y="2939"/>
                  </a:lnTo>
                  <a:lnTo>
                    <a:pt x="108" y="2872"/>
                  </a:lnTo>
                  <a:lnTo>
                    <a:pt x="75" y="2801"/>
                  </a:lnTo>
                  <a:lnTo>
                    <a:pt x="49" y="2728"/>
                  </a:lnTo>
                  <a:lnTo>
                    <a:pt x="28" y="2653"/>
                  </a:lnTo>
                  <a:lnTo>
                    <a:pt x="14" y="2575"/>
                  </a:lnTo>
                  <a:lnTo>
                    <a:pt x="4" y="2496"/>
                  </a:lnTo>
                  <a:lnTo>
                    <a:pt x="0" y="2415"/>
                  </a:lnTo>
                  <a:lnTo>
                    <a:pt x="0" y="2415"/>
                  </a:lnTo>
                  <a:lnTo>
                    <a:pt x="3" y="2332"/>
                  </a:lnTo>
                  <a:lnTo>
                    <a:pt x="13" y="2250"/>
                  </a:lnTo>
                  <a:lnTo>
                    <a:pt x="29" y="2165"/>
                  </a:lnTo>
                  <a:lnTo>
                    <a:pt x="53" y="2080"/>
                  </a:lnTo>
                  <a:lnTo>
                    <a:pt x="84" y="1994"/>
                  </a:lnTo>
                  <a:lnTo>
                    <a:pt x="122" y="1908"/>
                  </a:lnTo>
                  <a:lnTo>
                    <a:pt x="177" y="1798"/>
                  </a:lnTo>
                  <a:lnTo>
                    <a:pt x="231" y="1694"/>
                  </a:lnTo>
                  <a:lnTo>
                    <a:pt x="285" y="1595"/>
                  </a:lnTo>
                  <a:lnTo>
                    <a:pt x="336" y="1502"/>
                  </a:lnTo>
                  <a:lnTo>
                    <a:pt x="387" y="1412"/>
                  </a:lnTo>
                  <a:lnTo>
                    <a:pt x="436" y="1326"/>
                  </a:lnTo>
                  <a:lnTo>
                    <a:pt x="486" y="1243"/>
                  </a:lnTo>
                  <a:lnTo>
                    <a:pt x="533" y="1161"/>
                  </a:lnTo>
                  <a:lnTo>
                    <a:pt x="579" y="1082"/>
                  </a:lnTo>
                  <a:lnTo>
                    <a:pt x="624" y="1003"/>
                  </a:lnTo>
                  <a:lnTo>
                    <a:pt x="669" y="925"/>
                  </a:lnTo>
                  <a:lnTo>
                    <a:pt x="712" y="846"/>
                  </a:lnTo>
                  <a:lnTo>
                    <a:pt x="753" y="766"/>
                  </a:lnTo>
                  <a:lnTo>
                    <a:pt x="794" y="684"/>
                  </a:lnTo>
                  <a:lnTo>
                    <a:pt x="833" y="599"/>
                  </a:lnTo>
                  <a:lnTo>
                    <a:pt x="872" y="511"/>
                  </a:lnTo>
                  <a:lnTo>
                    <a:pt x="909" y="419"/>
                  </a:lnTo>
                  <a:lnTo>
                    <a:pt x="946" y="323"/>
                  </a:lnTo>
                  <a:lnTo>
                    <a:pt x="981" y="221"/>
                  </a:lnTo>
                  <a:lnTo>
                    <a:pt x="1015" y="114"/>
                  </a:lnTo>
                  <a:lnTo>
                    <a:pt x="10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ZA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607154BA-D7DF-4B8E-9ABA-1E33E543A59D}"/>
                </a:ext>
              </a:extLst>
            </p:cNvPr>
            <p:cNvSpPr txBox="1"/>
            <p:nvPr/>
          </p:nvSpPr>
          <p:spPr>
            <a:xfrm>
              <a:off x="735575" y="2524834"/>
              <a:ext cx="439531" cy="26828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</a:t>
              </a:r>
              <a:r>
                <a:rPr lang="en-US" sz="1600" b="1" dirty="0">
                  <a:solidFill>
                    <a:schemeClr val="bg1"/>
                  </a:solidFill>
                  <a:latin typeface="+mn-lt"/>
                </a:rPr>
                <a:t>i</a:t>
              </a:r>
              <a:endParaRPr lang="en-ZA" sz="1600" b="1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EC440788-A29A-477F-8DD8-7E2CF5D6DFCF}"/>
              </a:ext>
            </a:extLst>
          </p:cNvPr>
          <p:cNvGrpSpPr/>
          <p:nvPr/>
        </p:nvGrpSpPr>
        <p:grpSpPr>
          <a:xfrm>
            <a:off x="969947" y="2147546"/>
            <a:ext cx="968212" cy="1551458"/>
            <a:chOff x="545911" y="1841309"/>
            <a:chExt cx="818865" cy="1229437"/>
          </a:xfrm>
          <a:solidFill>
            <a:srgbClr val="000099"/>
          </a:solidFill>
        </p:grpSpPr>
        <p:sp>
          <p:nvSpPr>
            <p:cNvPr id="17" name="noun_project_0212.eps">
              <a:extLst>
                <a:ext uri="{FF2B5EF4-FFF2-40B4-BE49-F238E27FC236}">
                  <a16:creationId xmlns="" xmlns:a16="http://schemas.microsoft.com/office/drawing/2014/main" id="{CDBAB99F-7097-4393-8DC9-4E7765A61F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911" y="1841309"/>
              <a:ext cx="818865" cy="1229437"/>
            </a:xfrm>
            <a:custGeom>
              <a:avLst/>
              <a:gdLst/>
              <a:ahLst/>
              <a:cxnLst>
                <a:cxn ang="0">
                  <a:pos x="1080" y="114"/>
                </a:cxn>
                <a:cxn ang="0">
                  <a:pos x="1149" y="323"/>
                </a:cxn>
                <a:cxn ang="0">
                  <a:pos x="1222" y="511"/>
                </a:cxn>
                <a:cxn ang="0">
                  <a:pos x="1301" y="684"/>
                </a:cxn>
                <a:cxn ang="0">
                  <a:pos x="1383" y="846"/>
                </a:cxn>
                <a:cxn ang="0">
                  <a:pos x="1470" y="1003"/>
                </a:cxn>
                <a:cxn ang="0">
                  <a:pos x="1562" y="1161"/>
                </a:cxn>
                <a:cxn ang="0">
                  <a:pos x="1659" y="1326"/>
                </a:cxn>
                <a:cxn ang="0">
                  <a:pos x="1759" y="1502"/>
                </a:cxn>
                <a:cxn ang="0">
                  <a:pos x="1864" y="1694"/>
                </a:cxn>
                <a:cxn ang="0">
                  <a:pos x="1973" y="1908"/>
                </a:cxn>
                <a:cxn ang="0">
                  <a:pos x="2042" y="2080"/>
                </a:cxn>
                <a:cxn ang="0">
                  <a:pos x="2081" y="2250"/>
                </a:cxn>
                <a:cxn ang="0">
                  <a:pos x="2094" y="2415"/>
                </a:cxn>
                <a:cxn ang="0">
                  <a:pos x="2081" y="2575"/>
                </a:cxn>
                <a:cxn ang="0">
                  <a:pos x="2045" y="2728"/>
                </a:cxn>
                <a:cxn ang="0">
                  <a:pos x="1987" y="2872"/>
                </a:cxn>
                <a:cxn ang="0">
                  <a:pos x="1910" y="3004"/>
                </a:cxn>
                <a:cxn ang="0">
                  <a:pos x="1814" y="3123"/>
                </a:cxn>
                <a:cxn ang="0">
                  <a:pos x="1702" y="3227"/>
                </a:cxn>
                <a:cxn ang="0">
                  <a:pos x="1575" y="3314"/>
                </a:cxn>
                <a:cxn ang="0">
                  <a:pos x="1437" y="3382"/>
                </a:cxn>
                <a:cxn ang="0">
                  <a:pos x="1287" y="3429"/>
                </a:cxn>
                <a:cxn ang="0">
                  <a:pos x="1129" y="3453"/>
                </a:cxn>
                <a:cxn ang="0">
                  <a:pos x="966" y="3453"/>
                </a:cxn>
                <a:cxn ang="0">
                  <a:pos x="808" y="3429"/>
                </a:cxn>
                <a:cxn ang="0">
                  <a:pos x="658" y="3382"/>
                </a:cxn>
                <a:cxn ang="0">
                  <a:pos x="519" y="3314"/>
                </a:cxn>
                <a:cxn ang="0">
                  <a:pos x="393" y="3227"/>
                </a:cxn>
                <a:cxn ang="0">
                  <a:pos x="281" y="3123"/>
                </a:cxn>
                <a:cxn ang="0">
                  <a:pos x="185" y="3004"/>
                </a:cxn>
                <a:cxn ang="0">
                  <a:pos x="108" y="2872"/>
                </a:cxn>
                <a:cxn ang="0">
                  <a:pos x="49" y="2728"/>
                </a:cxn>
                <a:cxn ang="0">
                  <a:pos x="14" y="2575"/>
                </a:cxn>
                <a:cxn ang="0">
                  <a:pos x="0" y="2415"/>
                </a:cxn>
                <a:cxn ang="0">
                  <a:pos x="3" y="2332"/>
                </a:cxn>
                <a:cxn ang="0">
                  <a:pos x="29" y="2165"/>
                </a:cxn>
                <a:cxn ang="0">
                  <a:pos x="84" y="1994"/>
                </a:cxn>
                <a:cxn ang="0">
                  <a:pos x="177" y="1798"/>
                </a:cxn>
                <a:cxn ang="0">
                  <a:pos x="285" y="1595"/>
                </a:cxn>
                <a:cxn ang="0">
                  <a:pos x="387" y="1412"/>
                </a:cxn>
                <a:cxn ang="0">
                  <a:pos x="486" y="1243"/>
                </a:cxn>
                <a:cxn ang="0">
                  <a:pos x="579" y="1082"/>
                </a:cxn>
                <a:cxn ang="0">
                  <a:pos x="669" y="925"/>
                </a:cxn>
                <a:cxn ang="0">
                  <a:pos x="753" y="766"/>
                </a:cxn>
                <a:cxn ang="0">
                  <a:pos x="833" y="599"/>
                </a:cxn>
                <a:cxn ang="0">
                  <a:pos x="909" y="419"/>
                </a:cxn>
                <a:cxn ang="0">
                  <a:pos x="981" y="221"/>
                </a:cxn>
                <a:cxn ang="0">
                  <a:pos x="1048" y="0"/>
                </a:cxn>
              </a:cxnLst>
              <a:rect l="0" t="0" r="r" b="b"/>
              <a:pathLst>
                <a:path w="2094" h="3456">
                  <a:moveTo>
                    <a:pt x="1048" y="0"/>
                  </a:moveTo>
                  <a:lnTo>
                    <a:pt x="1080" y="114"/>
                  </a:lnTo>
                  <a:lnTo>
                    <a:pt x="1114" y="221"/>
                  </a:lnTo>
                  <a:lnTo>
                    <a:pt x="1149" y="323"/>
                  </a:lnTo>
                  <a:lnTo>
                    <a:pt x="1186" y="419"/>
                  </a:lnTo>
                  <a:lnTo>
                    <a:pt x="1222" y="511"/>
                  </a:lnTo>
                  <a:lnTo>
                    <a:pt x="1261" y="599"/>
                  </a:lnTo>
                  <a:lnTo>
                    <a:pt x="1301" y="684"/>
                  </a:lnTo>
                  <a:lnTo>
                    <a:pt x="1342" y="766"/>
                  </a:lnTo>
                  <a:lnTo>
                    <a:pt x="1383" y="846"/>
                  </a:lnTo>
                  <a:lnTo>
                    <a:pt x="1426" y="925"/>
                  </a:lnTo>
                  <a:lnTo>
                    <a:pt x="1470" y="1003"/>
                  </a:lnTo>
                  <a:lnTo>
                    <a:pt x="1515" y="1082"/>
                  </a:lnTo>
                  <a:lnTo>
                    <a:pt x="1562" y="1161"/>
                  </a:lnTo>
                  <a:lnTo>
                    <a:pt x="1609" y="1243"/>
                  </a:lnTo>
                  <a:lnTo>
                    <a:pt x="1659" y="1326"/>
                  </a:lnTo>
                  <a:lnTo>
                    <a:pt x="1708" y="1412"/>
                  </a:lnTo>
                  <a:lnTo>
                    <a:pt x="1759" y="1502"/>
                  </a:lnTo>
                  <a:lnTo>
                    <a:pt x="1810" y="1595"/>
                  </a:lnTo>
                  <a:lnTo>
                    <a:pt x="1864" y="1694"/>
                  </a:lnTo>
                  <a:lnTo>
                    <a:pt x="1917" y="1798"/>
                  </a:lnTo>
                  <a:lnTo>
                    <a:pt x="1973" y="1908"/>
                  </a:lnTo>
                  <a:lnTo>
                    <a:pt x="2011" y="1994"/>
                  </a:lnTo>
                  <a:lnTo>
                    <a:pt x="2042" y="2080"/>
                  </a:lnTo>
                  <a:lnTo>
                    <a:pt x="2065" y="2165"/>
                  </a:lnTo>
                  <a:lnTo>
                    <a:pt x="2081" y="2250"/>
                  </a:lnTo>
                  <a:lnTo>
                    <a:pt x="2091" y="2332"/>
                  </a:lnTo>
                  <a:lnTo>
                    <a:pt x="2094" y="2415"/>
                  </a:lnTo>
                  <a:lnTo>
                    <a:pt x="2091" y="2496"/>
                  </a:lnTo>
                  <a:lnTo>
                    <a:pt x="2081" y="2575"/>
                  </a:lnTo>
                  <a:lnTo>
                    <a:pt x="2066" y="2653"/>
                  </a:lnTo>
                  <a:lnTo>
                    <a:pt x="2045" y="2728"/>
                  </a:lnTo>
                  <a:lnTo>
                    <a:pt x="2019" y="2801"/>
                  </a:lnTo>
                  <a:lnTo>
                    <a:pt x="1987" y="2872"/>
                  </a:lnTo>
                  <a:lnTo>
                    <a:pt x="1951" y="2939"/>
                  </a:lnTo>
                  <a:lnTo>
                    <a:pt x="1910" y="3004"/>
                  </a:lnTo>
                  <a:lnTo>
                    <a:pt x="1864" y="3064"/>
                  </a:lnTo>
                  <a:lnTo>
                    <a:pt x="1814" y="3123"/>
                  </a:lnTo>
                  <a:lnTo>
                    <a:pt x="1759" y="3176"/>
                  </a:lnTo>
                  <a:lnTo>
                    <a:pt x="1702" y="3227"/>
                  </a:lnTo>
                  <a:lnTo>
                    <a:pt x="1640" y="3272"/>
                  </a:lnTo>
                  <a:lnTo>
                    <a:pt x="1575" y="3314"/>
                  </a:lnTo>
                  <a:lnTo>
                    <a:pt x="1507" y="3349"/>
                  </a:lnTo>
                  <a:lnTo>
                    <a:pt x="1437" y="3382"/>
                  </a:lnTo>
                  <a:lnTo>
                    <a:pt x="1364" y="3408"/>
                  </a:lnTo>
                  <a:lnTo>
                    <a:pt x="1287" y="3429"/>
                  </a:lnTo>
                  <a:lnTo>
                    <a:pt x="1209" y="3443"/>
                  </a:lnTo>
                  <a:lnTo>
                    <a:pt x="1129" y="3453"/>
                  </a:lnTo>
                  <a:lnTo>
                    <a:pt x="1048" y="3456"/>
                  </a:lnTo>
                  <a:lnTo>
                    <a:pt x="966" y="3453"/>
                  </a:lnTo>
                  <a:lnTo>
                    <a:pt x="885" y="3443"/>
                  </a:lnTo>
                  <a:lnTo>
                    <a:pt x="808" y="3429"/>
                  </a:lnTo>
                  <a:lnTo>
                    <a:pt x="731" y="3408"/>
                  </a:lnTo>
                  <a:lnTo>
                    <a:pt x="658" y="3382"/>
                  </a:lnTo>
                  <a:lnTo>
                    <a:pt x="587" y="3349"/>
                  </a:lnTo>
                  <a:lnTo>
                    <a:pt x="519" y="3314"/>
                  </a:lnTo>
                  <a:lnTo>
                    <a:pt x="454" y="3272"/>
                  </a:lnTo>
                  <a:lnTo>
                    <a:pt x="393" y="3227"/>
                  </a:lnTo>
                  <a:lnTo>
                    <a:pt x="335" y="3176"/>
                  </a:lnTo>
                  <a:lnTo>
                    <a:pt x="281" y="3123"/>
                  </a:lnTo>
                  <a:lnTo>
                    <a:pt x="231" y="3064"/>
                  </a:lnTo>
                  <a:lnTo>
                    <a:pt x="185" y="3004"/>
                  </a:lnTo>
                  <a:lnTo>
                    <a:pt x="144" y="2939"/>
                  </a:lnTo>
                  <a:lnTo>
                    <a:pt x="108" y="2872"/>
                  </a:lnTo>
                  <a:lnTo>
                    <a:pt x="75" y="2801"/>
                  </a:lnTo>
                  <a:lnTo>
                    <a:pt x="49" y="2728"/>
                  </a:lnTo>
                  <a:lnTo>
                    <a:pt x="28" y="2653"/>
                  </a:lnTo>
                  <a:lnTo>
                    <a:pt x="14" y="2575"/>
                  </a:lnTo>
                  <a:lnTo>
                    <a:pt x="4" y="2496"/>
                  </a:lnTo>
                  <a:lnTo>
                    <a:pt x="0" y="2415"/>
                  </a:lnTo>
                  <a:lnTo>
                    <a:pt x="0" y="2415"/>
                  </a:lnTo>
                  <a:lnTo>
                    <a:pt x="3" y="2332"/>
                  </a:lnTo>
                  <a:lnTo>
                    <a:pt x="13" y="2250"/>
                  </a:lnTo>
                  <a:lnTo>
                    <a:pt x="29" y="2165"/>
                  </a:lnTo>
                  <a:lnTo>
                    <a:pt x="53" y="2080"/>
                  </a:lnTo>
                  <a:lnTo>
                    <a:pt x="84" y="1994"/>
                  </a:lnTo>
                  <a:lnTo>
                    <a:pt x="122" y="1908"/>
                  </a:lnTo>
                  <a:lnTo>
                    <a:pt x="177" y="1798"/>
                  </a:lnTo>
                  <a:lnTo>
                    <a:pt x="231" y="1694"/>
                  </a:lnTo>
                  <a:lnTo>
                    <a:pt x="285" y="1595"/>
                  </a:lnTo>
                  <a:lnTo>
                    <a:pt x="336" y="1502"/>
                  </a:lnTo>
                  <a:lnTo>
                    <a:pt x="387" y="1412"/>
                  </a:lnTo>
                  <a:lnTo>
                    <a:pt x="436" y="1326"/>
                  </a:lnTo>
                  <a:lnTo>
                    <a:pt x="486" y="1243"/>
                  </a:lnTo>
                  <a:lnTo>
                    <a:pt x="533" y="1161"/>
                  </a:lnTo>
                  <a:lnTo>
                    <a:pt x="579" y="1082"/>
                  </a:lnTo>
                  <a:lnTo>
                    <a:pt x="624" y="1003"/>
                  </a:lnTo>
                  <a:lnTo>
                    <a:pt x="669" y="925"/>
                  </a:lnTo>
                  <a:lnTo>
                    <a:pt x="712" y="846"/>
                  </a:lnTo>
                  <a:lnTo>
                    <a:pt x="753" y="766"/>
                  </a:lnTo>
                  <a:lnTo>
                    <a:pt x="794" y="684"/>
                  </a:lnTo>
                  <a:lnTo>
                    <a:pt x="833" y="599"/>
                  </a:lnTo>
                  <a:lnTo>
                    <a:pt x="872" y="511"/>
                  </a:lnTo>
                  <a:lnTo>
                    <a:pt x="909" y="419"/>
                  </a:lnTo>
                  <a:lnTo>
                    <a:pt x="946" y="323"/>
                  </a:lnTo>
                  <a:lnTo>
                    <a:pt x="981" y="221"/>
                  </a:lnTo>
                  <a:lnTo>
                    <a:pt x="1015" y="114"/>
                  </a:lnTo>
                  <a:lnTo>
                    <a:pt x="10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ZA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8">
              <a:extLst>
                <a:ext uri="{FF2B5EF4-FFF2-40B4-BE49-F238E27FC236}">
                  <a16:creationId xmlns="" xmlns:a16="http://schemas.microsoft.com/office/drawing/2014/main" id="{4AF1471D-6B27-4B33-BED6-96EA99E08CD6}"/>
                </a:ext>
              </a:extLst>
            </p:cNvPr>
            <p:cNvSpPr txBox="1"/>
            <p:nvPr/>
          </p:nvSpPr>
          <p:spPr>
            <a:xfrm>
              <a:off x="669606" y="2524834"/>
              <a:ext cx="552057" cy="26828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Quoi</a:t>
              </a:r>
              <a:endParaRPr lang="en-ZA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="" xmlns:a16="http://schemas.microsoft.com/office/drawing/2014/main" id="{4AA717B6-8AC5-4709-97FD-DA77B555D9A7}"/>
              </a:ext>
            </a:extLst>
          </p:cNvPr>
          <p:cNvGrpSpPr/>
          <p:nvPr/>
        </p:nvGrpSpPr>
        <p:grpSpPr>
          <a:xfrm>
            <a:off x="1852201" y="2873423"/>
            <a:ext cx="968212" cy="1551458"/>
            <a:chOff x="545911" y="1841309"/>
            <a:chExt cx="818865" cy="1229437"/>
          </a:xfrm>
          <a:solidFill>
            <a:srgbClr val="000099"/>
          </a:solidFill>
        </p:grpSpPr>
        <p:sp>
          <p:nvSpPr>
            <p:cNvPr id="20" name="noun_project_0212.eps">
              <a:extLst>
                <a:ext uri="{FF2B5EF4-FFF2-40B4-BE49-F238E27FC236}">
                  <a16:creationId xmlns="" xmlns:a16="http://schemas.microsoft.com/office/drawing/2014/main" id="{A32496E1-B760-4FB6-8A6F-399D0771E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911" y="1841309"/>
              <a:ext cx="818865" cy="1229437"/>
            </a:xfrm>
            <a:custGeom>
              <a:avLst/>
              <a:gdLst/>
              <a:ahLst/>
              <a:cxnLst>
                <a:cxn ang="0">
                  <a:pos x="1080" y="114"/>
                </a:cxn>
                <a:cxn ang="0">
                  <a:pos x="1149" y="323"/>
                </a:cxn>
                <a:cxn ang="0">
                  <a:pos x="1222" y="511"/>
                </a:cxn>
                <a:cxn ang="0">
                  <a:pos x="1301" y="684"/>
                </a:cxn>
                <a:cxn ang="0">
                  <a:pos x="1383" y="846"/>
                </a:cxn>
                <a:cxn ang="0">
                  <a:pos x="1470" y="1003"/>
                </a:cxn>
                <a:cxn ang="0">
                  <a:pos x="1562" y="1161"/>
                </a:cxn>
                <a:cxn ang="0">
                  <a:pos x="1659" y="1326"/>
                </a:cxn>
                <a:cxn ang="0">
                  <a:pos x="1759" y="1502"/>
                </a:cxn>
                <a:cxn ang="0">
                  <a:pos x="1864" y="1694"/>
                </a:cxn>
                <a:cxn ang="0">
                  <a:pos x="1973" y="1908"/>
                </a:cxn>
                <a:cxn ang="0">
                  <a:pos x="2042" y="2080"/>
                </a:cxn>
                <a:cxn ang="0">
                  <a:pos x="2081" y="2250"/>
                </a:cxn>
                <a:cxn ang="0">
                  <a:pos x="2094" y="2415"/>
                </a:cxn>
                <a:cxn ang="0">
                  <a:pos x="2081" y="2575"/>
                </a:cxn>
                <a:cxn ang="0">
                  <a:pos x="2045" y="2728"/>
                </a:cxn>
                <a:cxn ang="0">
                  <a:pos x="1987" y="2872"/>
                </a:cxn>
                <a:cxn ang="0">
                  <a:pos x="1910" y="3004"/>
                </a:cxn>
                <a:cxn ang="0">
                  <a:pos x="1814" y="3123"/>
                </a:cxn>
                <a:cxn ang="0">
                  <a:pos x="1702" y="3227"/>
                </a:cxn>
                <a:cxn ang="0">
                  <a:pos x="1575" y="3314"/>
                </a:cxn>
                <a:cxn ang="0">
                  <a:pos x="1437" y="3382"/>
                </a:cxn>
                <a:cxn ang="0">
                  <a:pos x="1287" y="3429"/>
                </a:cxn>
                <a:cxn ang="0">
                  <a:pos x="1129" y="3453"/>
                </a:cxn>
                <a:cxn ang="0">
                  <a:pos x="966" y="3453"/>
                </a:cxn>
                <a:cxn ang="0">
                  <a:pos x="808" y="3429"/>
                </a:cxn>
                <a:cxn ang="0">
                  <a:pos x="658" y="3382"/>
                </a:cxn>
                <a:cxn ang="0">
                  <a:pos x="519" y="3314"/>
                </a:cxn>
                <a:cxn ang="0">
                  <a:pos x="393" y="3227"/>
                </a:cxn>
                <a:cxn ang="0">
                  <a:pos x="281" y="3123"/>
                </a:cxn>
                <a:cxn ang="0">
                  <a:pos x="185" y="3004"/>
                </a:cxn>
                <a:cxn ang="0">
                  <a:pos x="108" y="2872"/>
                </a:cxn>
                <a:cxn ang="0">
                  <a:pos x="49" y="2728"/>
                </a:cxn>
                <a:cxn ang="0">
                  <a:pos x="14" y="2575"/>
                </a:cxn>
                <a:cxn ang="0">
                  <a:pos x="0" y="2415"/>
                </a:cxn>
                <a:cxn ang="0">
                  <a:pos x="3" y="2332"/>
                </a:cxn>
                <a:cxn ang="0">
                  <a:pos x="29" y="2165"/>
                </a:cxn>
                <a:cxn ang="0">
                  <a:pos x="84" y="1994"/>
                </a:cxn>
                <a:cxn ang="0">
                  <a:pos x="177" y="1798"/>
                </a:cxn>
                <a:cxn ang="0">
                  <a:pos x="285" y="1595"/>
                </a:cxn>
                <a:cxn ang="0">
                  <a:pos x="387" y="1412"/>
                </a:cxn>
                <a:cxn ang="0">
                  <a:pos x="486" y="1243"/>
                </a:cxn>
                <a:cxn ang="0">
                  <a:pos x="579" y="1082"/>
                </a:cxn>
                <a:cxn ang="0">
                  <a:pos x="669" y="925"/>
                </a:cxn>
                <a:cxn ang="0">
                  <a:pos x="753" y="766"/>
                </a:cxn>
                <a:cxn ang="0">
                  <a:pos x="833" y="599"/>
                </a:cxn>
                <a:cxn ang="0">
                  <a:pos x="909" y="419"/>
                </a:cxn>
                <a:cxn ang="0">
                  <a:pos x="981" y="221"/>
                </a:cxn>
                <a:cxn ang="0">
                  <a:pos x="1048" y="0"/>
                </a:cxn>
              </a:cxnLst>
              <a:rect l="0" t="0" r="r" b="b"/>
              <a:pathLst>
                <a:path w="2094" h="3456">
                  <a:moveTo>
                    <a:pt x="1048" y="0"/>
                  </a:moveTo>
                  <a:lnTo>
                    <a:pt x="1080" y="114"/>
                  </a:lnTo>
                  <a:lnTo>
                    <a:pt x="1114" y="221"/>
                  </a:lnTo>
                  <a:lnTo>
                    <a:pt x="1149" y="323"/>
                  </a:lnTo>
                  <a:lnTo>
                    <a:pt x="1186" y="419"/>
                  </a:lnTo>
                  <a:lnTo>
                    <a:pt x="1222" y="511"/>
                  </a:lnTo>
                  <a:lnTo>
                    <a:pt x="1261" y="599"/>
                  </a:lnTo>
                  <a:lnTo>
                    <a:pt x="1301" y="684"/>
                  </a:lnTo>
                  <a:lnTo>
                    <a:pt x="1342" y="766"/>
                  </a:lnTo>
                  <a:lnTo>
                    <a:pt x="1383" y="846"/>
                  </a:lnTo>
                  <a:lnTo>
                    <a:pt x="1426" y="925"/>
                  </a:lnTo>
                  <a:lnTo>
                    <a:pt x="1470" y="1003"/>
                  </a:lnTo>
                  <a:lnTo>
                    <a:pt x="1515" y="1082"/>
                  </a:lnTo>
                  <a:lnTo>
                    <a:pt x="1562" y="1161"/>
                  </a:lnTo>
                  <a:lnTo>
                    <a:pt x="1609" y="1243"/>
                  </a:lnTo>
                  <a:lnTo>
                    <a:pt x="1659" y="1326"/>
                  </a:lnTo>
                  <a:lnTo>
                    <a:pt x="1708" y="1412"/>
                  </a:lnTo>
                  <a:lnTo>
                    <a:pt x="1759" y="1502"/>
                  </a:lnTo>
                  <a:lnTo>
                    <a:pt x="1810" y="1595"/>
                  </a:lnTo>
                  <a:lnTo>
                    <a:pt x="1864" y="1694"/>
                  </a:lnTo>
                  <a:lnTo>
                    <a:pt x="1917" y="1798"/>
                  </a:lnTo>
                  <a:lnTo>
                    <a:pt x="1973" y="1908"/>
                  </a:lnTo>
                  <a:lnTo>
                    <a:pt x="2011" y="1994"/>
                  </a:lnTo>
                  <a:lnTo>
                    <a:pt x="2042" y="2080"/>
                  </a:lnTo>
                  <a:lnTo>
                    <a:pt x="2065" y="2165"/>
                  </a:lnTo>
                  <a:lnTo>
                    <a:pt x="2081" y="2250"/>
                  </a:lnTo>
                  <a:lnTo>
                    <a:pt x="2091" y="2332"/>
                  </a:lnTo>
                  <a:lnTo>
                    <a:pt x="2094" y="2415"/>
                  </a:lnTo>
                  <a:lnTo>
                    <a:pt x="2091" y="2496"/>
                  </a:lnTo>
                  <a:lnTo>
                    <a:pt x="2081" y="2575"/>
                  </a:lnTo>
                  <a:lnTo>
                    <a:pt x="2066" y="2653"/>
                  </a:lnTo>
                  <a:lnTo>
                    <a:pt x="2045" y="2728"/>
                  </a:lnTo>
                  <a:lnTo>
                    <a:pt x="2019" y="2801"/>
                  </a:lnTo>
                  <a:lnTo>
                    <a:pt x="1987" y="2872"/>
                  </a:lnTo>
                  <a:lnTo>
                    <a:pt x="1951" y="2939"/>
                  </a:lnTo>
                  <a:lnTo>
                    <a:pt x="1910" y="3004"/>
                  </a:lnTo>
                  <a:lnTo>
                    <a:pt x="1864" y="3064"/>
                  </a:lnTo>
                  <a:lnTo>
                    <a:pt x="1814" y="3123"/>
                  </a:lnTo>
                  <a:lnTo>
                    <a:pt x="1759" y="3176"/>
                  </a:lnTo>
                  <a:lnTo>
                    <a:pt x="1702" y="3227"/>
                  </a:lnTo>
                  <a:lnTo>
                    <a:pt x="1640" y="3272"/>
                  </a:lnTo>
                  <a:lnTo>
                    <a:pt x="1575" y="3314"/>
                  </a:lnTo>
                  <a:lnTo>
                    <a:pt x="1507" y="3349"/>
                  </a:lnTo>
                  <a:lnTo>
                    <a:pt x="1437" y="3382"/>
                  </a:lnTo>
                  <a:lnTo>
                    <a:pt x="1364" y="3408"/>
                  </a:lnTo>
                  <a:lnTo>
                    <a:pt x="1287" y="3429"/>
                  </a:lnTo>
                  <a:lnTo>
                    <a:pt x="1209" y="3443"/>
                  </a:lnTo>
                  <a:lnTo>
                    <a:pt x="1129" y="3453"/>
                  </a:lnTo>
                  <a:lnTo>
                    <a:pt x="1048" y="3456"/>
                  </a:lnTo>
                  <a:lnTo>
                    <a:pt x="966" y="3453"/>
                  </a:lnTo>
                  <a:lnTo>
                    <a:pt x="885" y="3443"/>
                  </a:lnTo>
                  <a:lnTo>
                    <a:pt x="808" y="3429"/>
                  </a:lnTo>
                  <a:lnTo>
                    <a:pt x="731" y="3408"/>
                  </a:lnTo>
                  <a:lnTo>
                    <a:pt x="658" y="3382"/>
                  </a:lnTo>
                  <a:lnTo>
                    <a:pt x="587" y="3349"/>
                  </a:lnTo>
                  <a:lnTo>
                    <a:pt x="519" y="3314"/>
                  </a:lnTo>
                  <a:lnTo>
                    <a:pt x="454" y="3272"/>
                  </a:lnTo>
                  <a:lnTo>
                    <a:pt x="393" y="3227"/>
                  </a:lnTo>
                  <a:lnTo>
                    <a:pt x="335" y="3176"/>
                  </a:lnTo>
                  <a:lnTo>
                    <a:pt x="281" y="3123"/>
                  </a:lnTo>
                  <a:lnTo>
                    <a:pt x="231" y="3064"/>
                  </a:lnTo>
                  <a:lnTo>
                    <a:pt x="185" y="3004"/>
                  </a:lnTo>
                  <a:lnTo>
                    <a:pt x="144" y="2939"/>
                  </a:lnTo>
                  <a:lnTo>
                    <a:pt x="108" y="2872"/>
                  </a:lnTo>
                  <a:lnTo>
                    <a:pt x="75" y="2801"/>
                  </a:lnTo>
                  <a:lnTo>
                    <a:pt x="49" y="2728"/>
                  </a:lnTo>
                  <a:lnTo>
                    <a:pt x="28" y="2653"/>
                  </a:lnTo>
                  <a:lnTo>
                    <a:pt x="14" y="2575"/>
                  </a:lnTo>
                  <a:lnTo>
                    <a:pt x="4" y="2496"/>
                  </a:lnTo>
                  <a:lnTo>
                    <a:pt x="0" y="2415"/>
                  </a:lnTo>
                  <a:lnTo>
                    <a:pt x="0" y="2415"/>
                  </a:lnTo>
                  <a:lnTo>
                    <a:pt x="3" y="2332"/>
                  </a:lnTo>
                  <a:lnTo>
                    <a:pt x="13" y="2250"/>
                  </a:lnTo>
                  <a:lnTo>
                    <a:pt x="29" y="2165"/>
                  </a:lnTo>
                  <a:lnTo>
                    <a:pt x="53" y="2080"/>
                  </a:lnTo>
                  <a:lnTo>
                    <a:pt x="84" y="1994"/>
                  </a:lnTo>
                  <a:lnTo>
                    <a:pt x="122" y="1908"/>
                  </a:lnTo>
                  <a:lnTo>
                    <a:pt x="177" y="1798"/>
                  </a:lnTo>
                  <a:lnTo>
                    <a:pt x="231" y="1694"/>
                  </a:lnTo>
                  <a:lnTo>
                    <a:pt x="285" y="1595"/>
                  </a:lnTo>
                  <a:lnTo>
                    <a:pt x="336" y="1502"/>
                  </a:lnTo>
                  <a:lnTo>
                    <a:pt x="387" y="1412"/>
                  </a:lnTo>
                  <a:lnTo>
                    <a:pt x="436" y="1326"/>
                  </a:lnTo>
                  <a:lnTo>
                    <a:pt x="486" y="1243"/>
                  </a:lnTo>
                  <a:lnTo>
                    <a:pt x="533" y="1161"/>
                  </a:lnTo>
                  <a:lnTo>
                    <a:pt x="579" y="1082"/>
                  </a:lnTo>
                  <a:lnTo>
                    <a:pt x="624" y="1003"/>
                  </a:lnTo>
                  <a:lnTo>
                    <a:pt x="669" y="925"/>
                  </a:lnTo>
                  <a:lnTo>
                    <a:pt x="712" y="846"/>
                  </a:lnTo>
                  <a:lnTo>
                    <a:pt x="753" y="766"/>
                  </a:lnTo>
                  <a:lnTo>
                    <a:pt x="794" y="684"/>
                  </a:lnTo>
                  <a:lnTo>
                    <a:pt x="833" y="599"/>
                  </a:lnTo>
                  <a:lnTo>
                    <a:pt x="872" y="511"/>
                  </a:lnTo>
                  <a:lnTo>
                    <a:pt x="909" y="419"/>
                  </a:lnTo>
                  <a:lnTo>
                    <a:pt x="946" y="323"/>
                  </a:lnTo>
                  <a:lnTo>
                    <a:pt x="981" y="221"/>
                  </a:lnTo>
                  <a:lnTo>
                    <a:pt x="1015" y="114"/>
                  </a:lnTo>
                  <a:lnTo>
                    <a:pt x="10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ZA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1">
              <a:extLst>
                <a:ext uri="{FF2B5EF4-FFF2-40B4-BE49-F238E27FC236}">
                  <a16:creationId xmlns="" xmlns:a16="http://schemas.microsoft.com/office/drawing/2014/main" id="{C1F94366-BE6D-4CAB-8CF8-7DBE600C99DE}"/>
                </a:ext>
              </a:extLst>
            </p:cNvPr>
            <p:cNvSpPr txBox="1"/>
            <p:nvPr/>
          </p:nvSpPr>
          <p:spPr>
            <a:xfrm>
              <a:off x="618610" y="2500445"/>
              <a:ext cx="705256" cy="26828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Quand</a:t>
              </a:r>
              <a:endParaRPr lang="en-ZA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oup 22">
            <a:extLst>
              <a:ext uri="{FF2B5EF4-FFF2-40B4-BE49-F238E27FC236}">
                <a16:creationId xmlns="" xmlns:a16="http://schemas.microsoft.com/office/drawing/2014/main" id="{13C8EF3D-A29A-4F69-9FE9-686254B0BBAF}"/>
              </a:ext>
            </a:extLst>
          </p:cNvPr>
          <p:cNvGrpSpPr/>
          <p:nvPr/>
        </p:nvGrpSpPr>
        <p:grpSpPr>
          <a:xfrm>
            <a:off x="2774195" y="2209872"/>
            <a:ext cx="968212" cy="1551458"/>
            <a:chOff x="545911" y="1841309"/>
            <a:chExt cx="818865" cy="1229437"/>
          </a:xfrm>
          <a:solidFill>
            <a:srgbClr val="000099"/>
          </a:solidFill>
        </p:grpSpPr>
        <p:sp>
          <p:nvSpPr>
            <p:cNvPr id="23" name="noun_project_0212.eps">
              <a:extLst>
                <a:ext uri="{FF2B5EF4-FFF2-40B4-BE49-F238E27FC236}">
                  <a16:creationId xmlns="" xmlns:a16="http://schemas.microsoft.com/office/drawing/2014/main" id="{7BB45C3C-9103-4C3E-9F53-A23513012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911" y="1841309"/>
              <a:ext cx="818865" cy="1229437"/>
            </a:xfrm>
            <a:custGeom>
              <a:avLst/>
              <a:gdLst/>
              <a:ahLst/>
              <a:cxnLst>
                <a:cxn ang="0">
                  <a:pos x="1080" y="114"/>
                </a:cxn>
                <a:cxn ang="0">
                  <a:pos x="1149" y="323"/>
                </a:cxn>
                <a:cxn ang="0">
                  <a:pos x="1222" y="511"/>
                </a:cxn>
                <a:cxn ang="0">
                  <a:pos x="1301" y="684"/>
                </a:cxn>
                <a:cxn ang="0">
                  <a:pos x="1383" y="846"/>
                </a:cxn>
                <a:cxn ang="0">
                  <a:pos x="1470" y="1003"/>
                </a:cxn>
                <a:cxn ang="0">
                  <a:pos x="1562" y="1161"/>
                </a:cxn>
                <a:cxn ang="0">
                  <a:pos x="1659" y="1326"/>
                </a:cxn>
                <a:cxn ang="0">
                  <a:pos x="1759" y="1502"/>
                </a:cxn>
                <a:cxn ang="0">
                  <a:pos x="1864" y="1694"/>
                </a:cxn>
                <a:cxn ang="0">
                  <a:pos x="1973" y="1908"/>
                </a:cxn>
                <a:cxn ang="0">
                  <a:pos x="2042" y="2080"/>
                </a:cxn>
                <a:cxn ang="0">
                  <a:pos x="2081" y="2250"/>
                </a:cxn>
                <a:cxn ang="0">
                  <a:pos x="2094" y="2415"/>
                </a:cxn>
                <a:cxn ang="0">
                  <a:pos x="2081" y="2575"/>
                </a:cxn>
                <a:cxn ang="0">
                  <a:pos x="2045" y="2728"/>
                </a:cxn>
                <a:cxn ang="0">
                  <a:pos x="1987" y="2872"/>
                </a:cxn>
                <a:cxn ang="0">
                  <a:pos x="1910" y="3004"/>
                </a:cxn>
                <a:cxn ang="0">
                  <a:pos x="1814" y="3123"/>
                </a:cxn>
                <a:cxn ang="0">
                  <a:pos x="1702" y="3227"/>
                </a:cxn>
                <a:cxn ang="0">
                  <a:pos x="1575" y="3314"/>
                </a:cxn>
                <a:cxn ang="0">
                  <a:pos x="1437" y="3382"/>
                </a:cxn>
                <a:cxn ang="0">
                  <a:pos x="1287" y="3429"/>
                </a:cxn>
                <a:cxn ang="0">
                  <a:pos x="1129" y="3453"/>
                </a:cxn>
                <a:cxn ang="0">
                  <a:pos x="966" y="3453"/>
                </a:cxn>
                <a:cxn ang="0">
                  <a:pos x="808" y="3429"/>
                </a:cxn>
                <a:cxn ang="0">
                  <a:pos x="658" y="3382"/>
                </a:cxn>
                <a:cxn ang="0">
                  <a:pos x="519" y="3314"/>
                </a:cxn>
                <a:cxn ang="0">
                  <a:pos x="393" y="3227"/>
                </a:cxn>
                <a:cxn ang="0">
                  <a:pos x="281" y="3123"/>
                </a:cxn>
                <a:cxn ang="0">
                  <a:pos x="185" y="3004"/>
                </a:cxn>
                <a:cxn ang="0">
                  <a:pos x="108" y="2872"/>
                </a:cxn>
                <a:cxn ang="0">
                  <a:pos x="49" y="2728"/>
                </a:cxn>
                <a:cxn ang="0">
                  <a:pos x="14" y="2575"/>
                </a:cxn>
                <a:cxn ang="0">
                  <a:pos x="0" y="2415"/>
                </a:cxn>
                <a:cxn ang="0">
                  <a:pos x="3" y="2332"/>
                </a:cxn>
                <a:cxn ang="0">
                  <a:pos x="29" y="2165"/>
                </a:cxn>
                <a:cxn ang="0">
                  <a:pos x="84" y="1994"/>
                </a:cxn>
                <a:cxn ang="0">
                  <a:pos x="177" y="1798"/>
                </a:cxn>
                <a:cxn ang="0">
                  <a:pos x="285" y="1595"/>
                </a:cxn>
                <a:cxn ang="0">
                  <a:pos x="387" y="1412"/>
                </a:cxn>
                <a:cxn ang="0">
                  <a:pos x="486" y="1243"/>
                </a:cxn>
                <a:cxn ang="0">
                  <a:pos x="579" y="1082"/>
                </a:cxn>
                <a:cxn ang="0">
                  <a:pos x="669" y="925"/>
                </a:cxn>
                <a:cxn ang="0">
                  <a:pos x="753" y="766"/>
                </a:cxn>
                <a:cxn ang="0">
                  <a:pos x="833" y="599"/>
                </a:cxn>
                <a:cxn ang="0">
                  <a:pos x="909" y="419"/>
                </a:cxn>
                <a:cxn ang="0">
                  <a:pos x="981" y="221"/>
                </a:cxn>
                <a:cxn ang="0">
                  <a:pos x="1048" y="0"/>
                </a:cxn>
              </a:cxnLst>
              <a:rect l="0" t="0" r="r" b="b"/>
              <a:pathLst>
                <a:path w="2094" h="3456">
                  <a:moveTo>
                    <a:pt x="1048" y="0"/>
                  </a:moveTo>
                  <a:lnTo>
                    <a:pt x="1080" y="114"/>
                  </a:lnTo>
                  <a:lnTo>
                    <a:pt x="1114" y="221"/>
                  </a:lnTo>
                  <a:lnTo>
                    <a:pt x="1149" y="323"/>
                  </a:lnTo>
                  <a:lnTo>
                    <a:pt x="1186" y="419"/>
                  </a:lnTo>
                  <a:lnTo>
                    <a:pt x="1222" y="511"/>
                  </a:lnTo>
                  <a:lnTo>
                    <a:pt x="1261" y="599"/>
                  </a:lnTo>
                  <a:lnTo>
                    <a:pt x="1301" y="684"/>
                  </a:lnTo>
                  <a:lnTo>
                    <a:pt x="1342" y="766"/>
                  </a:lnTo>
                  <a:lnTo>
                    <a:pt x="1383" y="846"/>
                  </a:lnTo>
                  <a:lnTo>
                    <a:pt x="1426" y="925"/>
                  </a:lnTo>
                  <a:lnTo>
                    <a:pt x="1470" y="1003"/>
                  </a:lnTo>
                  <a:lnTo>
                    <a:pt x="1515" y="1082"/>
                  </a:lnTo>
                  <a:lnTo>
                    <a:pt x="1562" y="1161"/>
                  </a:lnTo>
                  <a:lnTo>
                    <a:pt x="1609" y="1243"/>
                  </a:lnTo>
                  <a:lnTo>
                    <a:pt x="1659" y="1326"/>
                  </a:lnTo>
                  <a:lnTo>
                    <a:pt x="1708" y="1412"/>
                  </a:lnTo>
                  <a:lnTo>
                    <a:pt x="1759" y="1502"/>
                  </a:lnTo>
                  <a:lnTo>
                    <a:pt x="1810" y="1595"/>
                  </a:lnTo>
                  <a:lnTo>
                    <a:pt x="1864" y="1694"/>
                  </a:lnTo>
                  <a:lnTo>
                    <a:pt x="1917" y="1798"/>
                  </a:lnTo>
                  <a:lnTo>
                    <a:pt x="1973" y="1908"/>
                  </a:lnTo>
                  <a:lnTo>
                    <a:pt x="2011" y="1994"/>
                  </a:lnTo>
                  <a:lnTo>
                    <a:pt x="2042" y="2080"/>
                  </a:lnTo>
                  <a:lnTo>
                    <a:pt x="2065" y="2165"/>
                  </a:lnTo>
                  <a:lnTo>
                    <a:pt x="2081" y="2250"/>
                  </a:lnTo>
                  <a:lnTo>
                    <a:pt x="2091" y="2332"/>
                  </a:lnTo>
                  <a:lnTo>
                    <a:pt x="2094" y="2415"/>
                  </a:lnTo>
                  <a:lnTo>
                    <a:pt x="2091" y="2496"/>
                  </a:lnTo>
                  <a:lnTo>
                    <a:pt x="2081" y="2575"/>
                  </a:lnTo>
                  <a:lnTo>
                    <a:pt x="2066" y="2653"/>
                  </a:lnTo>
                  <a:lnTo>
                    <a:pt x="2045" y="2728"/>
                  </a:lnTo>
                  <a:lnTo>
                    <a:pt x="2019" y="2801"/>
                  </a:lnTo>
                  <a:lnTo>
                    <a:pt x="1987" y="2872"/>
                  </a:lnTo>
                  <a:lnTo>
                    <a:pt x="1951" y="2939"/>
                  </a:lnTo>
                  <a:lnTo>
                    <a:pt x="1910" y="3004"/>
                  </a:lnTo>
                  <a:lnTo>
                    <a:pt x="1864" y="3064"/>
                  </a:lnTo>
                  <a:lnTo>
                    <a:pt x="1814" y="3123"/>
                  </a:lnTo>
                  <a:lnTo>
                    <a:pt x="1759" y="3176"/>
                  </a:lnTo>
                  <a:lnTo>
                    <a:pt x="1702" y="3227"/>
                  </a:lnTo>
                  <a:lnTo>
                    <a:pt x="1640" y="3272"/>
                  </a:lnTo>
                  <a:lnTo>
                    <a:pt x="1575" y="3314"/>
                  </a:lnTo>
                  <a:lnTo>
                    <a:pt x="1507" y="3349"/>
                  </a:lnTo>
                  <a:lnTo>
                    <a:pt x="1437" y="3382"/>
                  </a:lnTo>
                  <a:lnTo>
                    <a:pt x="1364" y="3408"/>
                  </a:lnTo>
                  <a:lnTo>
                    <a:pt x="1287" y="3429"/>
                  </a:lnTo>
                  <a:lnTo>
                    <a:pt x="1209" y="3443"/>
                  </a:lnTo>
                  <a:lnTo>
                    <a:pt x="1129" y="3453"/>
                  </a:lnTo>
                  <a:lnTo>
                    <a:pt x="1048" y="3456"/>
                  </a:lnTo>
                  <a:lnTo>
                    <a:pt x="966" y="3453"/>
                  </a:lnTo>
                  <a:lnTo>
                    <a:pt x="885" y="3443"/>
                  </a:lnTo>
                  <a:lnTo>
                    <a:pt x="808" y="3429"/>
                  </a:lnTo>
                  <a:lnTo>
                    <a:pt x="731" y="3408"/>
                  </a:lnTo>
                  <a:lnTo>
                    <a:pt x="658" y="3382"/>
                  </a:lnTo>
                  <a:lnTo>
                    <a:pt x="587" y="3349"/>
                  </a:lnTo>
                  <a:lnTo>
                    <a:pt x="519" y="3314"/>
                  </a:lnTo>
                  <a:lnTo>
                    <a:pt x="454" y="3272"/>
                  </a:lnTo>
                  <a:lnTo>
                    <a:pt x="393" y="3227"/>
                  </a:lnTo>
                  <a:lnTo>
                    <a:pt x="335" y="3176"/>
                  </a:lnTo>
                  <a:lnTo>
                    <a:pt x="281" y="3123"/>
                  </a:lnTo>
                  <a:lnTo>
                    <a:pt x="231" y="3064"/>
                  </a:lnTo>
                  <a:lnTo>
                    <a:pt x="185" y="3004"/>
                  </a:lnTo>
                  <a:lnTo>
                    <a:pt x="144" y="2939"/>
                  </a:lnTo>
                  <a:lnTo>
                    <a:pt x="108" y="2872"/>
                  </a:lnTo>
                  <a:lnTo>
                    <a:pt x="75" y="2801"/>
                  </a:lnTo>
                  <a:lnTo>
                    <a:pt x="49" y="2728"/>
                  </a:lnTo>
                  <a:lnTo>
                    <a:pt x="28" y="2653"/>
                  </a:lnTo>
                  <a:lnTo>
                    <a:pt x="14" y="2575"/>
                  </a:lnTo>
                  <a:lnTo>
                    <a:pt x="4" y="2496"/>
                  </a:lnTo>
                  <a:lnTo>
                    <a:pt x="0" y="2415"/>
                  </a:lnTo>
                  <a:lnTo>
                    <a:pt x="0" y="2415"/>
                  </a:lnTo>
                  <a:lnTo>
                    <a:pt x="3" y="2332"/>
                  </a:lnTo>
                  <a:lnTo>
                    <a:pt x="13" y="2250"/>
                  </a:lnTo>
                  <a:lnTo>
                    <a:pt x="29" y="2165"/>
                  </a:lnTo>
                  <a:lnTo>
                    <a:pt x="53" y="2080"/>
                  </a:lnTo>
                  <a:lnTo>
                    <a:pt x="84" y="1994"/>
                  </a:lnTo>
                  <a:lnTo>
                    <a:pt x="122" y="1908"/>
                  </a:lnTo>
                  <a:lnTo>
                    <a:pt x="177" y="1798"/>
                  </a:lnTo>
                  <a:lnTo>
                    <a:pt x="231" y="1694"/>
                  </a:lnTo>
                  <a:lnTo>
                    <a:pt x="285" y="1595"/>
                  </a:lnTo>
                  <a:lnTo>
                    <a:pt x="336" y="1502"/>
                  </a:lnTo>
                  <a:lnTo>
                    <a:pt x="387" y="1412"/>
                  </a:lnTo>
                  <a:lnTo>
                    <a:pt x="436" y="1326"/>
                  </a:lnTo>
                  <a:lnTo>
                    <a:pt x="486" y="1243"/>
                  </a:lnTo>
                  <a:lnTo>
                    <a:pt x="533" y="1161"/>
                  </a:lnTo>
                  <a:lnTo>
                    <a:pt x="579" y="1082"/>
                  </a:lnTo>
                  <a:lnTo>
                    <a:pt x="624" y="1003"/>
                  </a:lnTo>
                  <a:lnTo>
                    <a:pt x="669" y="925"/>
                  </a:lnTo>
                  <a:lnTo>
                    <a:pt x="712" y="846"/>
                  </a:lnTo>
                  <a:lnTo>
                    <a:pt x="753" y="766"/>
                  </a:lnTo>
                  <a:lnTo>
                    <a:pt x="794" y="684"/>
                  </a:lnTo>
                  <a:lnTo>
                    <a:pt x="833" y="599"/>
                  </a:lnTo>
                  <a:lnTo>
                    <a:pt x="872" y="511"/>
                  </a:lnTo>
                  <a:lnTo>
                    <a:pt x="909" y="419"/>
                  </a:lnTo>
                  <a:lnTo>
                    <a:pt x="946" y="323"/>
                  </a:lnTo>
                  <a:lnTo>
                    <a:pt x="981" y="221"/>
                  </a:lnTo>
                  <a:lnTo>
                    <a:pt x="1015" y="114"/>
                  </a:lnTo>
                  <a:lnTo>
                    <a:pt x="10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ZA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4">
              <a:extLst>
                <a:ext uri="{FF2B5EF4-FFF2-40B4-BE49-F238E27FC236}">
                  <a16:creationId xmlns="" xmlns:a16="http://schemas.microsoft.com/office/drawing/2014/main" id="{64B11202-4B0F-4F9E-941E-FD3BE7BE8075}"/>
                </a:ext>
              </a:extLst>
            </p:cNvPr>
            <p:cNvSpPr txBox="1"/>
            <p:nvPr/>
          </p:nvSpPr>
          <p:spPr>
            <a:xfrm>
              <a:off x="760534" y="2524834"/>
              <a:ext cx="397502" cy="26828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Où</a:t>
              </a:r>
              <a:endParaRPr lang="en-ZA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="" xmlns:a16="http://schemas.microsoft.com/office/drawing/2014/main" id="{D4CB7938-8284-4E1C-93C5-47D86A183BC9}"/>
              </a:ext>
            </a:extLst>
          </p:cNvPr>
          <p:cNvGrpSpPr/>
          <p:nvPr/>
        </p:nvGrpSpPr>
        <p:grpSpPr>
          <a:xfrm>
            <a:off x="3680730" y="2848532"/>
            <a:ext cx="1123544" cy="1551458"/>
            <a:chOff x="545964" y="1841309"/>
            <a:chExt cx="818865" cy="1229437"/>
          </a:xfrm>
          <a:solidFill>
            <a:srgbClr val="000099"/>
          </a:solidFill>
        </p:grpSpPr>
        <p:sp>
          <p:nvSpPr>
            <p:cNvPr id="26" name="noun_project_0212.eps">
              <a:extLst>
                <a:ext uri="{FF2B5EF4-FFF2-40B4-BE49-F238E27FC236}">
                  <a16:creationId xmlns="" xmlns:a16="http://schemas.microsoft.com/office/drawing/2014/main" id="{FBE42463-7CEF-48BC-99D9-E48CB2245F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964" y="1841309"/>
              <a:ext cx="818865" cy="1229437"/>
            </a:xfrm>
            <a:custGeom>
              <a:avLst/>
              <a:gdLst/>
              <a:ahLst/>
              <a:cxnLst>
                <a:cxn ang="0">
                  <a:pos x="1080" y="114"/>
                </a:cxn>
                <a:cxn ang="0">
                  <a:pos x="1149" y="323"/>
                </a:cxn>
                <a:cxn ang="0">
                  <a:pos x="1222" y="511"/>
                </a:cxn>
                <a:cxn ang="0">
                  <a:pos x="1301" y="684"/>
                </a:cxn>
                <a:cxn ang="0">
                  <a:pos x="1383" y="846"/>
                </a:cxn>
                <a:cxn ang="0">
                  <a:pos x="1470" y="1003"/>
                </a:cxn>
                <a:cxn ang="0">
                  <a:pos x="1562" y="1161"/>
                </a:cxn>
                <a:cxn ang="0">
                  <a:pos x="1659" y="1326"/>
                </a:cxn>
                <a:cxn ang="0">
                  <a:pos x="1759" y="1502"/>
                </a:cxn>
                <a:cxn ang="0">
                  <a:pos x="1864" y="1694"/>
                </a:cxn>
                <a:cxn ang="0">
                  <a:pos x="1973" y="1908"/>
                </a:cxn>
                <a:cxn ang="0">
                  <a:pos x="2042" y="2080"/>
                </a:cxn>
                <a:cxn ang="0">
                  <a:pos x="2081" y="2250"/>
                </a:cxn>
                <a:cxn ang="0">
                  <a:pos x="2094" y="2415"/>
                </a:cxn>
                <a:cxn ang="0">
                  <a:pos x="2081" y="2575"/>
                </a:cxn>
                <a:cxn ang="0">
                  <a:pos x="2045" y="2728"/>
                </a:cxn>
                <a:cxn ang="0">
                  <a:pos x="1987" y="2872"/>
                </a:cxn>
                <a:cxn ang="0">
                  <a:pos x="1910" y="3004"/>
                </a:cxn>
                <a:cxn ang="0">
                  <a:pos x="1814" y="3123"/>
                </a:cxn>
                <a:cxn ang="0">
                  <a:pos x="1702" y="3227"/>
                </a:cxn>
                <a:cxn ang="0">
                  <a:pos x="1575" y="3314"/>
                </a:cxn>
                <a:cxn ang="0">
                  <a:pos x="1437" y="3382"/>
                </a:cxn>
                <a:cxn ang="0">
                  <a:pos x="1287" y="3429"/>
                </a:cxn>
                <a:cxn ang="0">
                  <a:pos x="1129" y="3453"/>
                </a:cxn>
                <a:cxn ang="0">
                  <a:pos x="966" y="3453"/>
                </a:cxn>
                <a:cxn ang="0">
                  <a:pos x="808" y="3429"/>
                </a:cxn>
                <a:cxn ang="0">
                  <a:pos x="658" y="3382"/>
                </a:cxn>
                <a:cxn ang="0">
                  <a:pos x="519" y="3314"/>
                </a:cxn>
                <a:cxn ang="0">
                  <a:pos x="393" y="3227"/>
                </a:cxn>
                <a:cxn ang="0">
                  <a:pos x="281" y="3123"/>
                </a:cxn>
                <a:cxn ang="0">
                  <a:pos x="185" y="3004"/>
                </a:cxn>
                <a:cxn ang="0">
                  <a:pos x="108" y="2872"/>
                </a:cxn>
                <a:cxn ang="0">
                  <a:pos x="49" y="2728"/>
                </a:cxn>
                <a:cxn ang="0">
                  <a:pos x="14" y="2575"/>
                </a:cxn>
                <a:cxn ang="0">
                  <a:pos x="0" y="2415"/>
                </a:cxn>
                <a:cxn ang="0">
                  <a:pos x="3" y="2332"/>
                </a:cxn>
                <a:cxn ang="0">
                  <a:pos x="29" y="2165"/>
                </a:cxn>
                <a:cxn ang="0">
                  <a:pos x="84" y="1994"/>
                </a:cxn>
                <a:cxn ang="0">
                  <a:pos x="177" y="1798"/>
                </a:cxn>
                <a:cxn ang="0">
                  <a:pos x="285" y="1595"/>
                </a:cxn>
                <a:cxn ang="0">
                  <a:pos x="387" y="1412"/>
                </a:cxn>
                <a:cxn ang="0">
                  <a:pos x="486" y="1243"/>
                </a:cxn>
                <a:cxn ang="0">
                  <a:pos x="579" y="1082"/>
                </a:cxn>
                <a:cxn ang="0">
                  <a:pos x="669" y="925"/>
                </a:cxn>
                <a:cxn ang="0">
                  <a:pos x="753" y="766"/>
                </a:cxn>
                <a:cxn ang="0">
                  <a:pos x="833" y="599"/>
                </a:cxn>
                <a:cxn ang="0">
                  <a:pos x="909" y="419"/>
                </a:cxn>
                <a:cxn ang="0">
                  <a:pos x="981" y="221"/>
                </a:cxn>
                <a:cxn ang="0">
                  <a:pos x="1048" y="0"/>
                </a:cxn>
              </a:cxnLst>
              <a:rect l="0" t="0" r="r" b="b"/>
              <a:pathLst>
                <a:path w="2094" h="3456">
                  <a:moveTo>
                    <a:pt x="1048" y="0"/>
                  </a:moveTo>
                  <a:lnTo>
                    <a:pt x="1080" y="114"/>
                  </a:lnTo>
                  <a:lnTo>
                    <a:pt x="1114" y="221"/>
                  </a:lnTo>
                  <a:lnTo>
                    <a:pt x="1149" y="323"/>
                  </a:lnTo>
                  <a:lnTo>
                    <a:pt x="1186" y="419"/>
                  </a:lnTo>
                  <a:lnTo>
                    <a:pt x="1222" y="511"/>
                  </a:lnTo>
                  <a:lnTo>
                    <a:pt x="1261" y="599"/>
                  </a:lnTo>
                  <a:lnTo>
                    <a:pt x="1301" y="684"/>
                  </a:lnTo>
                  <a:lnTo>
                    <a:pt x="1342" y="766"/>
                  </a:lnTo>
                  <a:lnTo>
                    <a:pt x="1383" y="846"/>
                  </a:lnTo>
                  <a:lnTo>
                    <a:pt x="1426" y="925"/>
                  </a:lnTo>
                  <a:lnTo>
                    <a:pt x="1470" y="1003"/>
                  </a:lnTo>
                  <a:lnTo>
                    <a:pt x="1515" y="1082"/>
                  </a:lnTo>
                  <a:lnTo>
                    <a:pt x="1562" y="1161"/>
                  </a:lnTo>
                  <a:lnTo>
                    <a:pt x="1609" y="1243"/>
                  </a:lnTo>
                  <a:lnTo>
                    <a:pt x="1659" y="1326"/>
                  </a:lnTo>
                  <a:lnTo>
                    <a:pt x="1708" y="1412"/>
                  </a:lnTo>
                  <a:lnTo>
                    <a:pt x="1759" y="1502"/>
                  </a:lnTo>
                  <a:lnTo>
                    <a:pt x="1810" y="1595"/>
                  </a:lnTo>
                  <a:lnTo>
                    <a:pt x="1864" y="1694"/>
                  </a:lnTo>
                  <a:lnTo>
                    <a:pt x="1917" y="1798"/>
                  </a:lnTo>
                  <a:lnTo>
                    <a:pt x="1973" y="1908"/>
                  </a:lnTo>
                  <a:lnTo>
                    <a:pt x="2011" y="1994"/>
                  </a:lnTo>
                  <a:lnTo>
                    <a:pt x="2042" y="2080"/>
                  </a:lnTo>
                  <a:lnTo>
                    <a:pt x="2065" y="2165"/>
                  </a:lnTo>
                  <a:lnTo>
                    <a:pt x="2081" y="2250"/>
                  </a:lnTo>
                  <a:lnTo>
                    <a:pt x="2091" y="2332"/>
                  </a:lnTo>
                  <a:lnTo>
                    <a:pt x="2094" y="2415"/>
                  </a:lnTo>
                  <a:lnTo>
                    <a:pt x="2091" y="2496"/>
                  </a:lnTo>
                  <a:lnTo>
                    <a:pt x="2081" y="2575"/>
                  </a:lnTo>
                  <a:lnTo>
                    <a:pt x="2066" y="2653"/>
                  </a:lnTo>
                  <a:lnTo>
                    <a:pt x="2045" y="2728"/>
                  </a:lnTo>
                  <a:lnTo>
                    <a:pt x="2019" y="2801"/>
                  </a:lnTo>
                  <a:lnTo>
                    <a:pt x="1987" y="2872"/>
                  </a:lnTo>
                  <a:lnTo>
                    <a:pt x="1951" y="2939"/>
                  </a:lnTo>
                  <a:lnTo>
                    <a:pt x="1910" y="3004"/>
                  </a:lnTo>
                  <a:lnTo>
                    <a:pt x="1864" y="3064"/>
                  </a:lnTo>
                  <a:lnTo>
                    <a:pt x="1814" y="3123"/>
                  </a:lnTo>
                  <a:lnTo>
                    <a:pt x="1759" y="3176"/>
                  </a:lnTo>
                  <a:lnTo>
                    <a:pt x="1702" y="3227"/>
                  </a:lnTo>
                  <a:lnTo>
                    <a:pt x="1640" y="3272"/>
                  </a:lnTo>
                  <a:lnTo>
                    <a:pt x="1575" y="3314"/>
                  </a:lnTo>
                  <a:lnTo>
                    <a:pt x="1507" y="3349"/>
                  </a:lnTo>
                  <a:lnTo>
                    <a:pt x="1437" y="3382"/>
                  </a:lnTo>
                  <a:lnTo>
                    <a:pt x="1364" y="3408"/>
                  </a:lnTo>
                  <a:lnTo>
                    <a:pt x="1287" y="3429"/>
                  </a:lnTo>
                  <a:lnTo>
                    <a:pt x="1209" y="3443"/>
                  </a:lnTo>
                  <a:lnTo>
                    <a:pt x="1129" y="3453"/>
                  </a:lnTo>
                  <a:lnTo>
                    <a:pt x="1048" y="3456"/>
                  </a:lnTo>
                  <a:lnTo>
                    <a:pt x="966" y="3453"/>
                  </a:lnTo>
                  <a:lnTo>
                    <a:pt x="885" y="3443"/>
                  </a:lnTo>
                  <a:lnTo>
                    <a:pt x="808" y="3429"/>
                  </a:lnTo>
                  <a:lnTo>
                    <a:pt x="731" y="3408"/>
                  </a:lnTo>
                  <a:lnTo>
                    <a:pt x="658" y="3382"/>
                  </a:lnTo>
                  <a:lnTo>
                    <a:pt x="587" y="3349"/>
                  </a:lnTo>
                  <a:lnTo>
                    <a:pt x="519" y="3314"/>
                  </a:lnTo>
                  <a:lnTo>
                    <a:pt x="454" y="3272"/>
                  </a:lnTo>
                  <a:lnTo>
                    <a:pt x="393" y="3227"/>
                  </a:lnTo>
                  <a:lnTo>
                    <a:pt x="335" y="3176"/>
                  </a:lnTo>
                  <a:lnTo>
                    <a:pt x="281" y="3123"/>
                  </a:lnTo>
                  <a:lnTo>
                    <a:pt x="231" y="3064"/>
                  </a:lnTo>
                  <a:lnTo>
                    <a:pt x="185" y="3004"/>
                  </a:lnTo>
                  <a:lnTo>
                    <a:pt x="144" y="2939"/>
                  </a:lnTo>
                  <a:lnTo>
                    <a:pt x="108" y="2872"/>
                  </a:lnTo>
                  <a:lnTo>
                    <a:pt x="75" y="2801"/>
                  </a:lnTo>
                  <a:lnTo>
                    <a:pt x="49" y="2728"/>
                  </a:lnTo>
                  <a:lnTo>
                    <a:pt x="28" y="2653"/>
                  </a:lnTo>
                  <a:lnTo>
                    <a:pt x="14" y="2575"/>
                  </a:lnTo>
                  <a:lnTo>
                    <a:pt x="4" y="2496"/>
                  </a:lnTo>
                  <a:lnTo>
                    <a:pt x="0" y="2415"/>
                  </a:lnTo>
                  <a:lnTo>
                    <a:pt x="0" y="2415"/>
                  </a:lnTo>
                  <a:lnTo>
                    <a:pt x="3" y="2332"/>
                  </a:lnTo>
                  <a:lnTo>
                    <a:pt x="13" y="2250"/>
                  </a:lnTo>
                  <a:lnTo>
                    <a:pt x="29" y="2165"/>
                  </a:lnTo>
                  <a:lnTo>
                    <a:pt x="53" y="2080"/>
                  </a:lnTo>
                  <a:lnTo>
                    <a:pt x="84" y="1994"/>
                  </a:lnTo>
                  <a:lnTo>
                    <a:pt x="122" y="1908"/>
                  </a:lnTo>
                  <a:lnTo>
                    <a:pt x="177" y="1798"/>
                  </a:lnTo>
                  <a:lnTo>
                    <a:pt x="231" y="1694"/>
                  </a:lnTo>
                  <a:lnTo>
                    <a:pt x="285" y="1595"/>
                  </a:lnTo>
                  <a:lnTo>
                    <a:pt x="336" y="1502"/>
                  </a:lnTo>
                  <a:lnTo>
                    <a:pt x="387" y="1412"/>
                  </a:lnTo>
                  <a:lnTo>
                    <a:pt x="436" y="1326"/>
                  </a:lnTo>
                  <a:lnTo>
                    <a:pt x="486" y="1243"/>
                  </a:lnTo>
                  <a:lnTo>
                    <a:pt x="533" y="1161"/>
                  </a:lnTo>
                  <a:lnTo>
                    <a:pt x="579" y="1082"/>
                  </a:lnTo>
                  <a:lnTo>
                    <a:pt x="624" y="1003"/>
                  </a:lnTo>
                  <a:lnTo>
                    <a:pt x="669" y="925"/>
                  </a:lnTo>
                  <a:lnTo>
                    <a:pt x="712" y="846"/>
                  </a:lnTo>
                  <a:lnTo>
                    <a:pt x="753" y="766"/>
                  </a:lnTo>
                  <a:lnTo>
                    <a:pt x="794" y="684"/>
                  </a:lnTo>
                  <a:lnTo>
                    <a:pt x="833" y="599"/>
                  </a:lnTo>
                  <a:lnTo>
                    <a:pt x="872" y="511"/>
                  </a:lnTo>
                  <a:lnTo>
                    <a:pt x="909" y="419"/>
                  </a:lnTo>
                  <a:lnTo>
                    <a:pt x="946" y="323"/>
                  </a:lnTo>
                  <a:lnTo>
                    <a:pt x="981" y="221"/>
                  </a:lnTo>
                  <a:lnTo>
                    <a:pt x="1015" y="114"/>
                  </a:lnTo>
                  <a:lnTo>
                    <a:pt x="10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ZA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7">
              <a:extLst>
                <a:ext uri="{FF2B5EF4-FFF2-40B4-BE49-F238E27FC236}">
                  <a16:creationId xmlns="" xmlns:a16="http://schemas.microsoft.com/office/drawing/2014/main" id="{ED20B150-6DCE-451B-A597-8A061200C2C2}"/>
                </a:ext>
              </a:extLst>
            </p:cNvPr>
            <p:cNvSpPr txBox="1"/>
            <p:nvPr/>
          </p:nvSpPr>
          <p:spPr>
            <a:xfrm>
              <a:off x="583173" y="2544559"/>
              <a:ext cx="721622" cy="24389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Pourquo</a:t>
              </a:r>
              <a:r>
                <a:rPr lang="en-US" sz="1400" b="1" dirty="0">
                  <a:solidFill>
                    <a:schemeClr val="bg1"/>
                  </a:solidFill>
                  <a:latin typeface="+mn-lt"/>
                </a:rPr>
                <a:t>i</a:t>
              </a:r>
              <a:endParaRPr lang="en-ZA" sz="1400" b="1" dirty="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30" name="Right Arrow 24">
            <a:extLst>
              <a:ext uri="{FF2B5EF4-FFF2-40B4-BE49-F238E27FC236}">
                <a16:creationId xmlns="" xmlns:a16="http://schemas.microsoft.com/office/drawing/2014/main" id="{814ECFAF-C198-4C4D-ACC2-8676CFE3DEA5}"/>
              </a:ext>
            </a:extLst>
          </p:cNvPr>
          <p:cNvSpPr/>
          <p:nvPr/>
        </p:nvSpPr>
        <p:spPr>
          <a:xfrm>
            <a:off x="6956966" y="1006265"/>
            <a:ext cx="5186367" cy="76465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fr-FR" sz="1400" b="1" dirty="0">
                <a:solidFill>
                  <a:prstClr val="white"/>
                </a:solidFill>
              </a:rPr>
              <a:t>Activités</a:t>
            </a:r>
          </a:p>
        </p:txBody>
      </p:sp>
      <p:sp>
        <p:nvSpPr>
          <p:cNvPr id="31" name="Right Arrow 26">
            <a:extLst>
              <a:ext uri="{FF2B5EF4-FFF2-40B4-BE49-F238E27FC236}">
                <a16:creationId xmlns="" xmlns:a16="http://schemas.microsoft.com/office/drawing/2014/main" id="{5F088823-387A-4DE8-8D11-AA8477551050}"/>
              </a:ext>
            </a:extLst>
          </p:cNvPr>
          <p:cNvSpPr/>
          <p:nvPr/>
        </p:nvSpPr>
        <p:spPr>
          <a:xfrm rot="5400000">
            <a:off x="4752928" y="3295454"/>
            <a:ext cx="3927437" cy="888276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fr-FR" sz="1400" b="1" dirty="0">
                <a:solidFill>
                  <a:prstClr val="white"/>
                </a:solidFill>
              </a:rPr>
              <a:t>Endroits</a:t>
            </a:r>
          </a:p>
        </p:txBody>
      </p:sp>
      <p:grpSp>
        <p:nvGrpSpPr>
          <p:cNvPr id="32" name="Group 12">
            <a:extLst>
              <a:ext uri="{FF2B5EF4-FFF2-40B4-BE49-F238E27FC236}">
                <a16:creationId xmlns="" xmlns:a16="http://schemas.microsoft.com/office/drawing/2014/main" id="{95703ABB-0E8B-42CB-B85A-4C8C85B67677}"/>
              </a:ext>
            </a:extLst>
          </p:cNvPr>
          <p:cNvGrpSpPr/>
          <p:nvPr/>
        </p:nvGrpSpPr>
        <p:grpSpPr>
          <a:xfrm>
            <a:off x="6074227" y="826319"/>
            <a:ext cx="1254295" cy="1309574"/>
            <a:chOff x="745589" y="436099"/>
            <a:chExt cx="1392700" cy="1252025"/>
          </a:xfrm>
          <a:solidFill>
            <a:srgbClr val="F61212"/>
          </a:solidFill>
        </p:grpSpPr>
        <p:sp>
          <p:nvSpPr>
            <p:cNvPr id="33" name="Oval 28">
              <a:extLst>
                <a:ext uri="{FF2B5EF4-FFF2-40B4-BE49-F238E27FC236}">
                  <a16:creationId xmlns="" xmlns:a16="http://schemas.microsoft.com/office/drawing/2014/main" id="{784608FE-6212-4917-9CBC-78DD934CD367}"/>
                </a:ext>
              </a:extLst>
            </p:cNvPr>
            <p:cNvSpPr/>
            <p:nvPr/>
          </p:nvSpPr>
          <p:spPr>
            <a:xfrm>
              <a:off x="745589" y="436099"/>
              <a:ext cx="1392700" cy="12520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 sz="1100">
                <a:solidFill>
                  <a:prstClr val="white"/>
                </a:solidFill>
              </a:endParaRPr>
            </a:p>
          </p:txBody>
        </p:sp>
        <p:sp>
          <p:nvSpPr>
            <p:cNvPr id="34" name="TextBox 32">
              <a:extLst>
                <a:ext uri="{FF2B5EF4-FFF2-40B4-BE49-F238E27FC236}">
                  <a16:creationId xmlns="" xmlns:a16="http://schemas.microsoft.com/office/drawing/2014/main" id="{16821C06-27EB-42FC-8C6C-0D9E47C35FC6}"/>
                </a:ext>
              </a:extLst>
            </p:cNvPr>
            <p:cNvSpPr txBox="1"/>
            <p:nvPr/>
          </p:nvSpPr>
          <p:spPr>
            <a:xfrm rot="19127460">
              <a:off x="839848" y="946790"/>
              <a:ext cx="1165613" cy="25011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11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OCCASIONS</a:t>
              </a:r>
              <a:endParaRPr lang="fr-FR" sz="105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oup 149">
            <a:extLst>
              <a:ext uri="{FF2B5EF4-FFF2-40B4-BE49-F238E27FC236}">
                <a16:creationId xmlns="" xmlns:a16="http://schemas.microsoft.com/office/drawing/2014/main" id="{A67B5E8C-C32B-4CB4-92C9-079E3189EA9B}"/>
              </a:ext>
            </a:extLst>
          </p:cNvPr>
          <p:cNvGrpSpPr/>
          <p:nvPr/>
        </p:nvGrpSpPr>
        <p:grpSpPr>
          <a:xfrm>
            <a:off x="8484658" y="2310172"/>
            <a:ext cx="1899136" cy="1184850"/>
            <a:chOff x="1966093" y="1849451"/>
            <a:chExt cx="1589644" cy="1033658"/>
          </a:xfrm>
        </p:grpSpPr>
        <p:sp>
          <p:nvSpPr>
            <p:cNvPr id="36" name="Oval 38">
              <a:extLst>
                <a:ext uri="{FF2B5EF4-FFF2-40B4-BE49-F238E27FC236}">
                  <a16:creationId xmlns="" xmlns:a16="http://schemas.microsoft.com/office/drawing/2014/main" id="{B1E6AD41-36ED-4770-9C7D-45DF3083DBE5}"/>
                </a:ext>
              </a:extLst>
            </p:cNvPr>
            <p:cNvSpPr/>
            <p:nvPr/>
          </p:nvSpPr>
          <p:spPr>
            <a:xfrm>
              <a:off x="2198622" y="1849451"/>
              <a:ext cx="685944" cy="6111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 sz="1600">
                <a:solidFill>
                  <a:prstClr val="white"/>
                </a:solidFill>
              </a:endParaRPr>
            </a:p>
          </p:txBody>
        </p:sp>
        <p:grpSp>
          <p:nvGrpSpPr>
            <p:cNvPr id="37" name="noun_project_0115.eps">
              <a:extLst>
                <a:ext uri="{FF2B5EF4-FFF2-40B4-BE49-F238E27FC236}">
                  <a16:creationId xmlns="" xmlns:a16="http://schemas.microsoft.com/office/drawing/2014/main" id="{D99F01C7-D4D9-40BA-A967-B3C3FE41B8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44743" y="1962291"/>
              <a:ext cx="389207" cy="311857"/>
              <a:chOff x="1810" y="1586"/>
              <a:chExt cx="384" cy="264"/>
            </a:xfrm>
          </p:grpSpPr>
          <p:sp>
            <p:nvSpPr>
              <p:cNvPr id="39" name="Freeform 110">
                <a:extLst>
                  <a:ext uri="{FF2B5EF4-FFF2-40B4-BE49-F238E27FC236}">
                    <a16:creationId xmlns="" xmlns:a16="http://schemas.microsoft.com/office/drawing/2014/main" id="{7A605DEB-EFD4-4BB2-A129-D0CBF1AF6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10" y="1586"/>
                <a:ext cx="384" cy="264"/>
              </a:xfrm>
              <a:custGeom>
                <a:avLst/>
                <a:gdLst/>
                <a:ahLst/>
                <a:cxnLst>
                  <a:cxn ang="0">
                    <a:pos x="138" y="138"/>
                  </a:cxn>
                  <a:cxn ang="0">
                    <a:pos x="138" y="1968"/>
                  </a:cxn>
                  <a:cxn ang="0">
                    <a:pos x="3318" y="1968"/>
                  </a:cxn>
                  <a:cxn ang="0">
                    <a:pos x="3318" y="138"/>
                  </a:cxn>
                  <a:cxn ang="0">
                    <a:pos x="138" y="138"/>
                  </a:cxn>
                  <a:cxn ang="0">
                    <a:pos x="86" y="0"/>
                  </a:cxn>
                  <a:cxn ang="0">
                    <a:pos x="3370" y="0"/>
                  </a:cxn>
                  <a:cxn ang="0">
                    <a:pos x="3391" y="3"/>
                  </a:cxn>
                  <a:cxn ang="0">
                    <a:pos x="3411" y="12"/>
                  </a:cxn>
                  <a:cxn ang="0">
                    <a:pos x="3429" y="23"/>
                  </a:cxn>
                  <a:cxn ang="0">
                    <a:pos x="3441" y="40"/>
                  </a:cxn>
                  <a:cxn ang="0">
                    <a:pos x="3451" y="59"/>
                  </a:cxn>
                  <a:cxn ang="0">
                    <a:pos x="3455" y="80"/>
                  </a:cxn>
                  <a:cxn ang="0">
                    <a:pos x="3456" y="2296"/>
                  </a:cxn>
                  <a:cxn ang="0">
                    <a:pos x="3453" y="2319"/>
                  </a:cxn>
                  <a:cxn ang="0">
                    <a:pos x="3444" y="2339"/>
                  </a:cxn>
                  <a:cxn ang="0">
                    <a:pos x="3431" y="2357"/>
                  </a:cxn>
                  <a:cxn ang="0">
                    <a:pos x="3413" y="2370"/>
                  </a:cxn>
                  <a:cxn ang="0">
                    <a:pos x="3392" y="2379"/>
                  </a:cxn>
                  <a:cxn ang="0">
                    <a:pos x="3370" y="2382"/>
                  </a:cxn>
                  <a:cxn ang="0">
                    <a:pos x="86" y="2382"/>
                  </a:cxn>
                  <a:cxn ang="0">
                    <a:pos x="64" y="2379"/>
                  </a:cxn>
                  <a:cxn ang="0">
                    <a:pos x="43" y="2370"/>
                  </a:cxn>
                  <a:cxn ang="0">
                    <a:pos x="25" y="2357"/>
                  </a:cxn>
                  <a:cxn ang="0">
                    <a:pos x="12" y="2339"/>
                  </a:cxn>
                  <a:cxn ang="0">
                    <a:pos x="3" y="2319"/>
                  </a:cxn>
                  <a:cxn ang="0">
                    <a:pos x="0" y="2296"/>
                  </a:cxn>
                  <a:cxn ang="0">
                    <a:pos x="1" y="80"/>
                  </a:cxn>
                  <a:cxn ang="0">
                    <a:pos x="5" y="59"/>
                  </a:cxn>
                  <a:cxn ang="0">
                    <a:pos x="15" y="40"/>
                  </a:cxn>
                  <a:cxn ang="0">
                    <a:pos x="27" y="23"/>
                  </a:cxn>
                  <a:cxn ang="0">
                    <a:pos x="45" y="12"/>
                  </a:cxn>
                  <a:cxn ang="0">
                    <a:pos x="65" y="3"/>
                  </a:cxn>
                  <a:cxn ang="0">
                    <a:pos x="86" y="0"/>
                  </a:cxn>
                </a:cxnLst>
                <a:rect l="0" t="0" r="r" b="b"/>
                <a:pathLst>
                  <a:path w="3456" h="2382">
                    <a:moveTo>
                      <a:pt x="138" y="138"/>
                    </a:moveTo>
                    <a:lnTo>
                      <a:pt x="138" y="1968"/>
                    </a:lnTo>
                    <a:lnTo>
                      <a:pt x="3318" y="1968"/>
                    </a:lnTo>
                    <a:lnTo>
                      <a:pt x="3318" y="138"/>
                    </a:lnTo>
                    <a:lnTo>
                      <a:pt x="138" y="138"/>
                    </a:lnTo>
                    <a:close/>
                    <a:moveTo>
                      <a:pt x="86" y="0"/>
                    </a:moveTo>
                    <a:lnTo>
                      <a:pt x="3370" y="0"/>
                    </a:lnTo>
                    <a:lnTo>
                      <a:pt x="3391" y="3"/>
                    </a:lnTo>
                    <a:lnTo>
                      <a:pt x="3411" y="12"/>
                    </a:lnTo>
                    <a:lnTo>
                      <a:pt x="3429" y="23"/>
                    </a:lnTo>
                    <a:lnTo>
                      <a:pt x="3441" y="40"/>
                    </a:lnTo>
                    <a:lnTo>
                      <a:pt x="3451" y="59"/>
                    </a:lnTo>
                    <a:lnTo>
                      <a:pt x="3455" y="80"/>
                    </a:lnTo>
                    <a:lnTo>
                      <a:pt x="3456" y="2296"/>
                    </a:lnTo>
                    <a:lnTo>
                      <a:pt x="3453" y="2319"/>
                    </a:lnTo>
                    <a:lnTo>
                      <a:pt x="3444" y="2339"/>
                    </a:lnTo>
                    <a:lnTo>
                      <a:pt x="3431" y="2357"/>
                    </a:lnTo>
                    <a:lnTo>
                      <a:pt x="3413" y="2370"/>
                    </a:lnTo>
                    <a:lnTo>
                      <a:pt x="3392" y="2379"/>
                    </a:lnTo>
                    <a:lnTo>
                      <a:pt x="3370" y="2382"/>
                    </a:lnTo>
                    <a:lnTo>
                      <a:pt x="86" y="2382"/>
                    </a:lnTo>
                    <a:lnTo>
                      <a:pt x="64" y="2379"/>
                    </a:lnTo>
                    <a:lnTo>
                      <a:pt x="43" y="2370"/>
                    </a:lnTo>
                    <a:lnTo>
                      <a:pt x="25" y="2357"/>
                    </a:lnTo>
                    <a:lnTo>
                      <a:pt x="12" y="2339"/>
                    </a:lnTo>
                    <a:lnTo>
                      <a:pt x="3" y="2319"/>
                    </a:lnTo>
                    <a:lnTo>
                      <a:pt x="0" y="2296"/>
                    </a:lnTo>
                    <a:lnTo>
                      <a:pt x="1" y="80"/>
                    </a:lnTo>
                    <a:lnTo>
                      <a:pt x="5" y="59"/>
                    </a:lnTo>
                    <a:lnTo>
                      <a:pt x="15" y="40"/>
                    </a:lnTo>
                    <a:lnTo>
                      <a:pt x="27" y="23"/>
                    </a:lnTo>
                    <a:lnTo>
                      <a:pt x="45" y="12"/>
                    </a:lnTo>
                    <a:lnTo>
                      <a:pt x="65" y="3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79797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 b="1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0" name="Freeform 111">
                <a:extLst>
                  <a:ext uri="{FF2B5EF4-FFF2-40B4-BE49-F238E27FC236}">
                    <a16:creationId xmlns="" xmlns:a16="http://schemas.microsoft.com/office/drawing/2014/main" id="{1FA0BCB5-96E0-401D-B77E-0E3A917A5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8" y="1655"/>
                <a:ext cx="128" cy="42"/>
              </a:xfrm>
              <a:custGeom>
                <a:avLst/>
                <a:gdLst/>
                <a:ahLst/>
                <a:cxnLst>
                  <a:cxn ang="0">
                    <a:pos x="198" y="0"/>
                  </a:cxn>
                  <a:cxn ang="0">
                    <a:pos x="958" y="0"/>
                  </a:cxn>
                  <a:cxn ang="0">
                    <a:pos x="958" y="35"/>
                  </a:cxn>
                  <a:cxn ang="0">
                    <a:pos x="959" y="68"/>
                  </a:cxn>
                  <a:cxn ang="0">
                    <a:pos x="961" y="101"/>
                  </a:cxn>
                  <a:cxn ang="0">
                    <a:pos x="965" y="132"/>
                  </a:cxn>
                  <a:cxn ang="0">
                    <a:pos x="972" y="160"/>
                  </a:cxn>
                  <a:cxn ang="0">
                    <a:pos x="981" y="188"/>
                  </a:cxn>
                  <a:cxn ang="0">
                    <a:pos x="993" y="212"/>
                  </a:cxn>
                  <a:cxn ang="0">
                    <a:pos x="1007" y="235"/>
                  </a:cxn>
                  <a:cxn ang="0">
                    <a:pos x="1025" y="255"/>
                  </a:cxn>
                  <a:cxn ang="0">
                    <a:pos x="1046" y="273"/>
                  </a:cxn>
                  <a:cxn ang="0">
                    <a:pos x="1070" y="288"/>
                  </a:cxn>
                  <a:cxn ang="0">
                    <a:pos x="1098" y="302"/>
                  </a:cxn>
                  <a:cxn ang="0">
                    <a:pos x="1131" y="311"/>
                  </a:cxn>
                  <a:cxn ang="0">
                    <a:pos x="1141" y="316"/>
                  </a:cxn>
                  <a:cxn ang="0">
                    <a:pos x="1149" y="324"/>
                  </a:cxn>
                  <a:cxn ang="0">
                    <a:pos x="1154" y="333"/>
                  </a:cxn>
                  <a:cxn ang="0">
                    <a:pos x="1156" y="343"/>
                  </a:cxn>
                  <a:cxn ang="0">
                    <a:pos x="1156" y="354"/>
                  </a:cxn>
                  <a:cxn ang="0">
                    <a:pos x="1154" y="364"/>
                  </a:cxn>
                  <a:cxn ang="0">
                    <a:pos x="1149" y="373"/>
                  </a:cxn>
                  <a:cxn ang="0">
                    <a:pos x="1141" y="378"/>
                  </a:cxn>
                  <a:cxn ang="0">
                    <a:pos x="1131" y="380"/>
                  </a:cxn>
                  <a:cxn ang="0">
                    <a:pos x="25" y="380"/>
                  </a:cxn>
                  <a:cxn ang="0">
                    <a:pos x="15" y="378"/>
                  </a:cxn>
                  <a:cxn ang="0">
                    <a:pos x="7" y="373"/>
                  </a:cxn>
                  <a:cxn ang="0">
                    <a:pos x="2" y="364"/>
                  </a:cxn>
                  <a:cxn ang="0">
                    <a:pos x="0" y="354"/>
                  </a:cxn>
                  <a:cxn ang="0">
                    <a:pos x="0" y="343"/>
                  </a:cxn>
                  <a:cxn ang="0">
                    <a:pos x="2" y="333"/>
                  </a:cxn>
                  <a:cxn ang="0">
                    <a:pos x="7" y="324"/>
                  </a:cxn>
                  <a:cxn ang="0">
                    <a:pos x="15" y="316"/>
                  </a:cxn>
                  <a:cxn ang="0">
                    <a:pos x="25" y="311"/>
                  </a:cxn>
                  <a:cxn ang="0">
                    <a:pos x="58" y="302"/>
                  </a:cxn>
                  <a:cxn ang="0">
                    <a:pos x="86" y="288"/>
                  </a:cxn>
                  <a:cxn ang="0">
                    <a:pos x="110" y="273"/>
                  </a:cxn>
                  <a:cxn ang="0">
                    <a:pos x="131" y="255"/>
                  </a:cxn>
                  <a:cxn ang="0">
                    <a:pos x="149" y="235"/>
                  </a:cxn>
                  <a:cxn ang="0">
                    <a:pos x="163" y="212"/>
                  </a:cxn>
                  <a:cxn ang="0">
                    <a:pos x="175" y="188"/>
                  </a:cxn>
                  <a:cxn ang="0">
                    <a:pos x="184" y="160"/>
                  </a:cxn>
                  <a:cxn ang="0">
                    <a:pos x="191" y="132"/>
                  </a:cxn>
                  <a:cxn ang="0">
                    <a:pos x="195" y="101"/>
                  </a:cxn>
                  <a:cxn ang="0">
                    <a:pos x="197" y="68"/>
                  </a:cxn>
                  <a:cxn ang="0">
                    <a:pos x="198" y="35"/>
                  </a:cxn>
                  <a:cxn ang="0">
                    <a:pos x="198" y="0"/>
                  </a:cxn>
                </a:cxnLst>
                <a:rect l="0" t="0" r="r" b="b"/>
                <a:pathLst>
                  <a:path w="1156" h="380">
                    <a:moveTo>
                      <a:pt x="198" y="0"/>
                    </a:moveTo>
                    <a:lnTo>
                      <a:pt x="958" y="0"/>
                    </a:lnTo>
                    <a:lnTo>
                      <a:pt x="958" y="35"/>
                    </a:lnTo>
                    <a:lnTo>
                      <a:pt x="959" y="68"/>
                    </a:lnTo>
                    <a:lnTo>
                      <a:pt x="961" y="101"/>
                    </a:lnTo>
                    <a:lnTo>
                      <a:pt x="965" y="132"/>
                    </a:lnTo>
                    <a:lnTo>
                      <a:pt x="972" y="160"/>
                    </a:lnTo>
                    <a:lnTo>
                      <a:pt x="981" y="188"/>
                    </a:lnTo>
                    <a:lnTo>
                      <a:pt x="993" y="212"/>
                    </a:lnTo>
                    <a:lnTo>
                      <a:pt x="1007" y="235"/>
                    </a:lnTo>
                    <a:lnTo>
                      <a:pt x="1025" y="255"/>
                    </a:lnTo>
                    <a:lnTo>
                      <a:pt x="1046" y="273"/>
                    </a:lnTo>
                    <a:lnTo>
                      <a:pt x="1070" y="288"/>
                    </a:lnTo>
                    <a:lnTo>
                      <a:pt x="1098" y="302"/>
                    </a:lnTo>
                    <a:lnTo>
                      <a:pt x="1131" y="311"/>
                    </a:lnTo>
                    <a:lnTo>
                      <a:pt x="1141" y="316"/>
                    </a:lnTo>
                    <a:lnTo>
                      <a:pt x="1149" y="324"/>
                    </a:lnTo>
                    <a:lnTo>
                      <a:pt x="1154" y="333"/>
                    </a:lnTo>
                    <a:lnTo>
                      <a:pt x="1156" y="343"/>
                    </a:lnTo>
                    <a:lnTo>
                      <a:pt x="1156" y="354"/>
                    </a:lnTo>
                    <a:lnTo>
                      <a:pt x="1154" y="364"/>
                    </a:lnTo>
                    <a:lnTo>
                      <a:pt x="1149" y="373"/>
                    </a:lnTo>
                    <a:lnTo>
                      <a:pt x="1141" y="378"/>
                    </a:lnTo>
                    <a:lnTo>
                      <a:pt x="1131" y="380"/>
                    </a:lnTo>
                    <a:lnTo>
                      <a:pt x="25" y="380"/>
                    </a:lnTo>
                    <a:lnTo>
                      <a:pt x="15" y="378"/>
                    </a:lnTo>
                    <a:lnTo>
                      <a:pt x="7" y="373"/>
                    </a:lnTo>
                    <a:lnTo>
                      <a:pt x="2" y="364"/>
                    </a:lnTo>
                    <a:lnTo>
                      <a:pt x="0" y="354"/>
                    </a:lnTo>
                    <a:lnTo>
                      <a:pt x="0" y="343"/>
                    </a:lnTo>
                    <a:lnTo>
                      <a:pt x="2" y="333"/>
                    </a:lnTo>
                    <a:lnTo>
                      <a:pt x="7" y="324"/>
                    </a:lnTo>
                    <a:lnTo>
                      <a:pt x="15" y="316"/>
                    </a:lnTo>
                    <a:lnTo>
                      <a:pt x="25" y="311"/>
                    </a:lnTo>
                    <a:lnTo>
                      <a:pt x="58" y="302"/>
                    </a:lnTo>
                    <a:lnTo>
                      <a:pt x="86" y="288"/>
                    </a:lnTo>
                    <a:lnTo>
                      <a:pt x="110" y="273"/>
                    </a:lnTo>
                    <a:lnTo>
                      <a:pt x="131" y="255"/>
                    </a:lnTo>
                    <a:lnTo>
                      <a:pt x="149" y="235"/>
                    </a:lnTo>
                    <a:lnTo>
                      <a:pt x="163" y="212"/>
                    </a:lnTo>
                    <a:lnTo>
                      <a:pt x="175" y="188"/>
                    </a:lnTo>
                    <a:lnTo>
                      <a:pt x="184" y="160"/>
                    </a:lnTo>
                    <a:lnTo>
                      <a:pt x="191" y="132"/>
                    </a:lnTo>
                    <a:lnTo>
                      <a:pt x="195" y="101"/>
                    </a:lnTo>
                    <a:lnTo>
                      <a:pt x="197" y="68"/>
                    </a:lnTo>
                    <a:lnTo>
                      <a:pt x="198" y="35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rgbClr val="79797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 b="1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38" name="TextBox 49">
              <a:extLst>
                <a:ext uri="{FF2B5EF4-FFF2-40B4-BE49-F238E27FC236}">
                  <a16:creationId xmlns="" xmlns:a16="http://schemas.microsoft.com/office/drawing/2014/main" id="{3D93061D-4247-4836-9EEC-394F52431DA2}"/>
                </a:ext>
              </a:extLst>
            </p:cNvPr>
            <p:cNvSpPr txBox="1"/>
            <p:nvPr/>
          </p:nvSpPr>
          <p:spPr>
            <a:xfrm>
              <a:off x="1966093" y="2520630"/>
              <a:ext cx="1589644" cy="36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1050" b="1">
                  <a:solidFill>
                    <a:prstClr val="black"/>
                  </a:solidFill>
                  <a:cs typeface="Arial" charset="0"/>
                </a:rPr>
                <a:t>Regarder la Télé 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1050" b="1">
                  <a:solidFill>
                    <a:prstClr val="black"/>
                  </a:solidFill>
                  <a:cs typeface="Arial" charset="0"/>
                </a:rPr>
                <a:t>à la maison</a:t>
              </a:r>
            </a:p>
          </p:txBody>
        </p:sp>
      </p:grpSp>
      <p:grpSp>
        <p:nvGrpSpPr>
          <p:cNvPr id="41" name="Group 165">
            <a:extLst>
              <a:ext uri="{FF2B5EF4-FFF2-40B4-BE49-F238E27FC236}">
                <a16:creationId xmlns="" xmlns:a16="http://schemas.microsoft.com/office/drawing/2014/main" id="{BE15DA93-3D05-48BD-8FCE-4EE996DE8677}"/>
              </a:ext>
            </a:extLst>
          </p:cNvPr>
          <p:cNvGrpSpPr/>
          <p:nvPr/>
        </p:nvGrpSpPr>
        <p:grpSpPr>
          <a:xfrm>
            <a:off x="8836348" y="4805454"/>
            <a:ext cx="1184033" cy="952078"/>
            <a:chOff x="5397302" y="4806462"/>
            <a:chExt cx="1184033" cy="952078"/>
          </a:xfrm>
        </p:grpSpPr>
        <p:sp>
          <p:nvSpPr>
            <p:cNvPr id="42" name="Oval 53">
              <a:extLst>
                <a:ext uri="{FF2B5EF4-FFF2-40B4-BE49-F238E27FC236}">
                  <a16:creationId xmlns="" xmlns:a16="http://schemas.microsoft.com/office/drawing/2014/main" id="{7158B3C1-A155-4561-BBC9-1FA46CB20EF8}"/>
                </a:ext>
              </a:extLst>
            </p:cNvPr>
            <p:cNvSpPr/>
            <p:nvPr/>
          </p:nvSpPr>
          <p:spPr>
            <a:xfrm>
              <a:off x="5450256" y="4806462"/>
              <a:ext cx="834028" cy="69816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 sz="1600">
                <a:solidFill>
                  <a:prstClr val="white"/>
                </a:solidFill>
              </a:endParaRPr>
            </a:p>
          </p:txBody>
        </p:sp>
        <p:sp>
          <p:nvSpPr>
            <p:cNvPr id="43" name="TextBox 54">
              <a:extLst>
                <a:ext uri="{FF2B5EF4-FFF2-40B4-BE49-F238E27FC236}">
                  <a16:creationId xmlns="" xmlns:a16="http://schemas.microsoft.com/office/drawing/2014/main" id="{6FE051D1-9810-4E1B-9CF8-48020E835528}"/>
                </a:ext>
              </a:extLst>
            </p:cNvPr>
            <p:cNvSpPr txBox="1"/>
            <p:nvPr/>
          </p:nvSpPr>
          <p:spPr>
            <a:xfrm>
              <a:off x="5397302" y="5504624"/>
              <a:ext cx="1184033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1050" b="1">
                  <a:solidFill>
                    <a:prstClr val="black"/>
                  </a:solidFill>
                  <a:cs typeface="Arial" charset="0"/>
                </a:rPr>
                <a:t>Au boulot</a:t>
              </a:r>
            </a:p>
          </p:txBody>
        </p:sp>
        <p:grpSp>
          <p:nvGrpSpPr>
            <p:cNvPr id="44" name="noun_project_1539.eps">
              <a:extLst>
                <a:ext uri="{FF2B5EF4-FFF2-40B4-BE49-F238E27FC236}">
                  <a16:creationId xmlns="" xmlns:a16="http://schemas.microsoft.com/office/drawing/2014/main" id="{93BEF0CB-D0BD-42AA-8EFF-5F8D50C6B8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57337" y="4909625"/>
              <a:ext cx="462109" cy="511788"/>
              <a:chOff x="4503" y="3056"/>
              <a:chExt cx="219" cy="235"/>
            </a:xfrm>
          </p:grpSpPr>
          <p:sp>
            <p:nvSpPr>
              <p:cNvPr id="52" name="Freeform 316">
                <a:extLst>
                  <a:ext uri="{FF2B5EF4-FFF2-40B4-BE49-F238E27FC236}">
                    <a16:creationId xmlns="" xmlns:a16="http://schemas.microsoft.com/office/drawing/2014/main" id="{58E9561F-4075-4A98-982F-3E29AA56F3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3" y="3096"/>
                <a:ext cx="153" cy="195"/>
              </a:xfrm>
              <a:custGeom>
                <a:avLst/>
                <a:gdLst/>
                <a:ahLst/>
                <a:cxnLst>
                  <a:cxn ang="0">
                    <a:pos x="980" y="2"/>
                  </a:cxn>
                  <a:cxn ang="0">
                    <a:pos x="1033" y="21"/>
                  </a:cxn>
                  <a:cxn ang="0">
                    <a:pos x="1078" y="57"/>
                  </a:cxn>
                  <a:cxn ang="0">
                    <a:pos x="1098" y="88"/>
                  </a:cxn>
                  <a:cxn ang="0">
                    <a:pos x="1109" y="112"/>
                  </a:cxn>
                  <a:cxn ang="0">
                    <a:pos x="2178" y="791"/>
                  </a:cxn>
                  <a:cxn ang="0">
                    <a:pos x="2232" y="804"/>
                  </a:cxn>
                  <a:cxn ang="0">
                    <a:pos x="2273" y="837"/>
                  </a:cxn>
                  <a:cxn ang="0">
                    <a:pos x="2297" y="885"/>
                  </a:cxn>
                  <a:cxn ang="0">
                    <a:pos x="2297" y="942"/>
                  </a:cxn>
                  <a:cxn ang="0">
                    <a:pos x="2273" y="990"/>
                  </a:cxn>
                  <a:cxn ang="0">
                    <a:pos x="2232" y="1023"/>
                  </a:cxn>
                  <a:cxn ang="0">
                    <a:pos x="2178" y="1036"/>
                  </a:cxn>
                  <a:cxn ang="0">
                    <a:pos x="1241" y="1033"/>
                  </a:cxn>
                  <a:cxn ang="0">
                    <a:pos x="1196" y="1013"/>
                  </a:cxn>
                  <a:cxn ang="0">
                    <a:pos x="1161" y="977"/>
                  </a:cxn>
                  <a:cxn ang="0">
                    <a:pos x="947" y="387"/>
                  </a:cxn>
                  <a:cxn ang="0">
                    <a:pos x="809" y="537"/>
                  </a:cxn>
                  <a:cxn ang="0">
                    <a:pos x="692" y="690"/>
                  </a:cxn>
                  <a:cxn ang="0">
                    <a:pos x="597" y="842"/>
                  </a:cxn>
                  <a:cxn ang="0">
                    <a:pos x="519" y="992"/>
                  </a:cxn>
                  <a:cxn ang="0">
                    <a:pos x="458" y="1136"/>
                  </a:cxn>
                  <a:cxn ang="0">
                    <a:pos x="411" y="1271"/>
                  </a:cxn>
                  <a:cxn ang="0">
                    <a:pos x="378" y="1394"/>
                  </a:cxn>
                  <a:cxn ang="0">
                    <a:pos x="354" y="1501"/>
                  </a:cxn>
                  <a:cxn ang="0">
                    <a:pos x="1266" y="1548"/>
                  </a:cxn>
                  <a:cxn ang="0">
                    <a:pos x="1329" y="1561"/>
                  </a:cxn>
                  <a:cxn ang="0">
                    <a:pos x="1382" y="1595"/>
                  </a:cxn>
                  <a:cxn ang="0">
                    <a:pos x="1416" y="1648"/>
                  </a:cxn>
                  <a:cxn ang="0">
                    <a:pos x="1429" y="1711"/>
                  </a:cxn>
                  <a:cxn ang="0">
                    <a:pos x="1426" y="2790"/>
                  </a:cxn>
                  <a:cxn ang="0">
                    <a:pos x="1401" y="2848"/>
                  </a:cxn>
                  <a:cxn ang="0">
                    <a:pos x="1357" y="2892"/>
                  </a:cxn>
                  <a:cxn ang="0">
                    <a:pos x="1299" y="2917"/>
                  </a:cxn>
                  <a:cxn ang="0">
                    <a:pos x="1233" y="2917"/>
                  </a:cxn>
                  <a:cxn ang="0">
                    <a:pos x="1174" y="2892"/>
                  </a:cxn>
                  <a:cxn ang="0">
                    <a:pos x="1130" y="2848"/>
                  </a:cxn>
                  <a:cxn ang="0">
                    <a:pos x="1106" y="2790"/>
                  </a:cxn>
                  <a:cxn ang="0">
                    <a:pos x="1102" y="1874"/>
                  </a:cxn>
                  <a:cxn ang="0">
                    <a:pos x="137" y="1872"/>
                  </a:cxn>
                  <a:cxn ang="0">
                    <a:pos x="89" y="1856"/>
                  </a:cxn>
                  <a:cxn ang="0">
                    <a:pos x="47" y="1825"/>
                  </a:cxn>
                  <a:cxn ang="0">
                    <a:pos x="17" y="1783"/>
                  </a:cxn>
                  <a:cxn ang="0">
                    <a:pos x="2" y="1734"/>
                  </a:cxn>
                  <a:cxn ang="0">
                    <a:pos x="0" y="1701"/>
                  </a:cxn>
                  <a:cxn ang="0">
                    <a:pos x="2" y="1666"/>
                  </a:cxn>
                  <a:cxn ang="0">
                    <a:pos x="7" y="1608"/>
                  </a:cxn>
                  <a:cxn ang="0">
                    <a:pos x="17" y="1528"/>
                  </a:cxn>
                  <a:cxn ang="0">
                    <a:pos x="33" y="1430"/>
                  </a:cxn>
                  <a:cxn ang="0">
                    <a:pos x="59" y="1315"/>
                  </a:cxn>
                  <a:cxn ang="0">
                    <a:pos x="93" y="1186"/>
                  </a:cxn>
                  <a:cxn ang="0">
                    <a:pos x="140" y="1046"/>
                  </a:cxn>
                  <a:cxn ang="0">
                    <a:pos x="200" y="898"/>
                  </a:cxn>
                  <a:cxn ang="0">
                    <a:pos x="276" y="744"/>
                  </a:cxn>
                  <a:cxn ang="0">
                    <a:pos x="368" y="585"/>
                  </a:cxn>
                  <a:cxn ang="0">
                    <a:pos x="478" y="426"/>
                  </a:cxn>
                  <a:cxn ang="0">
                    <a:pos x="609" y="268"/>
                  </a:cxn>
                  <a:cxn ang="0">
                    <a:pos x="762" y="113"/>
                  </a:cxn>
                  <a:cxn ang="0">
                    <a:pos x="871" y="21"/>
                  </a:cxn>
                  <a:cxn ang="0">
                    <a:pos x="925" y="2"/>
                  </a:cxn>
                </a:cxnLst>
                <a:rect l="0" t="0" r="r" b="b"/>
                <a:pathLst>
                  <a:path w="2300" h="2920">
                    <a:moveTo>
                      <a:pt x="953" y="0"/>
                    </a:moveTo>
                    <a:lnTo>
                      <a:pt x="980" y="2"/>
                    </a:lnTo>
                    <a:lnTo>
                      <a:pt x="1007" y="9"/>
                    </a:lnTo>
                    <a:lnTo>
                      <a:pt x="1033" y="21"/>
                    </a:lnTo>
                    <a:lnTo>
                      <a:pt x="1056" y="37"/>
                    </a:lnTo>
                    <a:lnTo>
                      <a:pt x="1078" y="57"/>
                    </a:lnTo>
                    <a:lnTo>
                      <a:pt x="1089" y="72"/>
                    </a:lnTo>
                    <a:lnTo>
                      <a:pt x="1098" y="88"/>
                    </a:lnTo>
                    <a:lnTo>
                      <a:pt x="1105" y="99"/>
                    </a:lnTo>
                    <a:lnTo>
                      <a:pt x="1109" y="112"/>
                    </a:lnTo>
                    <a:lnTo>
                      <a:pt x="1352" y="791"/>
                    </a:lnTo>
                    <a:lnTo>
                      <a:pt x="2178" y="791"/>
                    </a:lnTo>
                    <a:lnTo>
                      <a:pt x="2206" y="794"/>
                    </a:lnTo>
                    <a:lnTo>
                      <a:pt x="2232" y="804"/>
                    </a:lnTo>
                    <a:lnTo>
                      <a:pt x="2254" y="818"/>
                    </a:lnTo>
                    <a:lnTo>
                      <a:pt x="2273" y="837"/>
                    </a:lnTo>
                    <a:lnTo>
                      <a:pt x="2287" y="859"/>
                    </a:lnTo>
                    <a:lnTo>
                      <a:pt x="2297" y="885"/>
                    </a:lnTo>
                    <a:lnTo>
                      <a:pt x="2300" y="913"/>
                    </a:lnTo>
                    <a:lnTo>
                      <a:pt x="2297" y="942"/>
                    </a:lnTo>
                    <a:lnTo>
                      <a:pt x="2287" y="967"/>
                    </a:lnTo>
                    <a:lnTo>
                      <a:pt x="2273" y="990"/>
                    </a:lnTo>
                    <a:lnTo>
                      <a:pt x="2254" y="1009"/>
                    </a:lnTo>
                    <a:lnTo>
                      <a:pt x="2232" y="1023"/>
                    </a:lnTo>
                    <a:lnTo>
                      <a:pt x="2206" y="1033"/>
                    </a:lnTo>
                    <a:lnTo>
                      <a:pt x="2178" y="1036"/>
                    </a:lnTo>
                    <a:lnTo>
                      <a:pt x="1266" y="1036"/>
                    </a:lnTo>
                    <a:lnTo>
                      <a:pt x="1241" y="1033"/>
                    </a:lnTo>
                    <a:lnTo>
                      <a:pt x="1217" y="1025"/>
                    </a:lnTo>
                    <a:lnTo>
                      <a:pt x="1196" y="1013"/>
                    </a:lnTo>
                    <a:lnTo>
                      <a:pt x="1176" y="997"/>
                    </a:lnTo>
                    <a:lnTo>
                      <a:pt x="1161" y="977"/>
                    </a:lnTo>
                    <a:lnTo>
                      <a:pt x="1151" y="955"/>
                    </a:lnTo>
                    <a:lnTo>
                      <a:pt x="947" y="387"/>
                    </a:lnTo>
                    <a:lnTo>
                      <a:pt x="876" y="461"/>
                    </a:lnTo>
                    <a:lnTo>
                      <a:pt x="809" y="537"/>
                    </a:lnTo>
                    <a:lnTo>
                      <a:pt x="748" y="613"/>
                    </a:lnTo>
                    <a:lnTo>
                      <a:pt x="692" y="690"/>
                    </a:lnTo>
                    <a:lnTo>
                      <a:pt x="642" y="765"/>
                    </a:lnTo>
                    <a:lnTo>
                      <a:pt x="597" y="842"/>
                    </a:lnTo>
                    <a:lnTo>
                      <a:pt x="555" y="917"/>
                    </a:lnTo>
                    <a:lnTo>
                      <a:pt x="519" y="992"/>
                    </a:lnTo>
                    <a:lnTo>
                      <a:pt x="487" y="1066"/>
                    </a:lnTo>
                    <a:lnTo>
                      <a:pt x="458" y="1136"/>
                    </a:lnTo>
                    <a:lnTo>
                      <a:pt x="433" y="1205"/>
                    </a:lnTo>
                    <a:lnTo>
                      <a:pt x="411" y="1271"/>
                    </a:lnTo>
                    <a:lnTo>
                      <a:pt x="393" y="1334"/>
                    </a:lnTo>
                    <a:lnTo>
                      <a:pt x="378" y="1394"/>
                    </a:lnTo>
                    <a:lnTo>
                      <a:pt x="364" y="1449"/>
                    </a:lnTo>
                    <a:lnTo>
                      <a:pt x="354" y="1501"/>
                    </a:lnTo>
                    <a:lnTo>
                      <a:pt x="346" y="1548"/>
                    </a:lnTo>
                    <a:lnTo>
                      <a:pt x="1266" y="1548"/>
                    </a:lnTo>
                    <a:lnTo>
                      <a:pt x="1299" y="1552"/>
                    </a:lnTo>
                    <a:lnTo>
                      <a:pt x="1329" y="1561"/>
                    </a:lnTo>
                    <a:lnTo>
                      <a:pt x="1357" y="1576"/>
                    </a:lnTo>
                    <a:lnTo>
                      <a:pt x="1382" y="1595"/>
                    </a:lnTo>
                    <a:lnTo>
                      <a:pt x="1401" y="1620"/>
                    </a:lnTo>
                    <a:lnTo>
                      <a:pt x="1416" y="1648"/>
                    </a:lnTo>
                    <a:lnTo>
                      <a:pt x="1426" y="1679"/>
                    </a:lnTo>
                    <a:lnTo>
                      <a:pt x="1429" y="1711"/>
                    </a:lnTo>
                    <a:lnTo>
                      <a:pt x="1429" y="2757"/>
                    </a:lnTo>
                    <a:lnTo>
                      <a:pt x="1426" y="2790"/>
                    </a:lnTo>
                    <a:lnTo>
                      <a:pt x="1416" y="2821"/>
                    </a:lnTo>
                    <a:lnTo>
                      <a:pt x="1401" y="2848"/>
                    </a:lnTo>
                    <a:lnTo>
                      <a:pt x="1382" y="2872"/>
                    </a:lnTo>
                    <a:lnTo>
                      <a:pt x="1357" y="2892"/>
                    </a:lnTo>
                    <a:lnTo>
                      <a:pt x="1329" y="2907"/>
                    </a:lnTo>
                    <a:lnTo>
                      <a:pt x="1299" y="2917"/>
                    </a:lnTo>
                    <a:lnTo>
                      <a:pt x="1266" y="2920"/>
                    </a:lnTo>
                    <a:lnTo>
                      <a:pt x="1233" y="2917"/>
                    </a:lnTo>
                    <a:lnTo>
                      <a:pt x="1202" y="2907"/>
                    </a:lnTo>
                    <a:lnTo>
                      <a:pt x="1174" y="2892"/>
                    </a:lnTo>
                    <a:lnTo>
                      <a:pt x="1151" y="2872"/>
                    </a:lnTo>
                    <a:lnTo>
                      <a:pt x="1130" y="2848"/>
                    </a:lnTo>
                    <a:lnTo>
                      <a:pt x="1115" y="2821"/>
                    </a:lnTo>
                    <a:lnTo>
                      <a:pt x="1106" y="2790"/>
                    </a:lnTo>
                    <a:lnTo>
                      <a:pt x="1102" y="2757"/>
                    </a:lnTo>
                    <a:lnTo>
                      <a:pt x="1102" y="1874"/>
                    </a:lnTo>
                    <a:lnTo>
                      <a:pt x="164" y="1874"/>
                    </a:lnTo>
                    <a:lnTo>
                      <a:pt x="137" y="1872"/>
                    </a:lnTo>
                    <a:lnTo>
                      <a:pt x="112" y="1866"/>
                    </a:lnTo>
                    <a:lnTo>
                      <a:pt x="89" y="1856"/>
                    </a:lnTo>
                    <a:lnTo>
                      <a:pt x="66" y="1842"/>
                    </a:lnTo>
                    <a:lnTo>
                      <a:pt x="47" y="1825"/>
                    </a:lnTo>
                    <a:lnTo>
                      <a:pt x="30" y="1806"/>
                    </a:lnTo>
                    <a:lnTo>
                      <a:pt x="17" y="1783"/>
                    </a:lnTo>
                    <a:lnTo>
                      <a:pt x="7" y="1760"/>
                    </a:lnTo>
                    <a:lnTo>
                      <a:pt x="2" y="1734"/>
                    </a:lnTo>
                    <a:lnTo>
                      <a:pt x="0" y="1709"/>
                    </a:lnTo>
                    <a:lnTo>
                      <a:pt x="0" y="1701"/>
                    </a:lnTo>
                    <a:lnTo>
                      <a:pt x="1" y="1686"/>
                    </a:lnTo>
                    <a:lnTo>
                      <a:pt x="2" y="1666"/>
                    </a:lnTo>
                    <a:lnTo>
                      <a:pt x="4" y="1640"/>
                    </a:lnTo>
                    <a:lnTo>
                      <a:pt x="7" y="1608"/>
                    </a:lnTo>
                    <a:lnTo>
                      <a:pt x="12" y="1571"/>
                    </a:lnTo>
                    <a:lnTo>
                      <a:pt x="17" y="1528"/>
                    </a:lnTo>
                    <a:lnTo>
                      <a:pt x="25" y="1481"/>
                    </a:lnTo>
                    <a:lnTo>
                      <a:pt x="33" y="1430"/>
                    </a:lnTo>
                    <a:lnTo>
                      <a:pt x="45" y="1374"/>
                    </a:lnTo>
                    <a:lnTo>
                      <a:pt x="59" y="1315"/>
                    </a:lnTo>
                    <a:lnTo>
                      <a:pt x="75" y="1253"/>
                    </a:lnTo>
                    <a:lnTo>
                      <a:pt x="93" y="1186"/>
                    </a:lnTo>
                    <a:lnTo>
                      <a:pt x="116" y="1118"/>
                    </a:lnTo>
                    <a:lnTo>
                      <a:pt x="140" y="1046"/>
                    </a:lnTo>
                    <a:lnTo>
                      <a:pt x="169" y="974"/>
                    </a:lnTo>
                    <a:lnTo>
                      <a:pt x="200" y="898"/>
                    </a:lnTo>
                    <a:lnTo>
                      <a:pt x="236" y="821"/>
                    </a:lnTo>
                    <a:lnTo>
                      <a:pt x="276" y="744"/>
                    </a:lnTo>
                    <a:lnTo>
                      <a:pt x="320" y="665"/>
                    </a:lnTo>
                    <a:lnTo>
                      <a:pt x="368" y="585"/>
                    </a:lnTo>
                    <a:lnTo>
                      <a:pt x="421" y="506"/>
                    </a:lnTo>
                    <a:lnTo>
                      <a:pt x="478" y="426"/>
                    </a:lnTo>
                    <a:lnTo>
                      <a:pt x="542" y="346"/>
                    </a:lnTo>
                    <a:lnTo>
                      <a:pt x="609" y="268"/>
                    </a:lnTo>
                    <a:lnTo>
                      <a:pt x="683" y="190"/>
                    </a:lnTo>
                    <a:lnTo>
                      <a:pt x="762" y="113"/>
                    </a:lnTo>
                    <a:lnTo>
                      <a:pt x="848" y="38"/>
                    </a:lnTo>
                    <a:lnTo>
                      <a:pt x="871" y="21"/>
                    </a:lnTo>
                    <a:lnTo>
                      <a:pt x="898" y="9"/>
                    </a:lnTo>
                    <a:lnTo>
                      <a:pt x="925" y="2"/>
                    </a:lnTo>
                    <a:lnTo>
                      <a:pt x="953" y="0"/>
                    </a:lnTo>
                    <a:close/>
                  </a:path>
                </a:pathLst>
              </a:custGeom>
              <a:solidFill>
                <a:srgbClr val="79797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 b="1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3" name="Freeform 317">
                <a:extLst>
                  <a:ext uri="{FF2B5EF4-FFF2-40B4-BE49-F238E27FC236}">
                    <a16:creationId xmlns="" xmlns:a16="http://schemas.microsoft.com/office/drawing/2014/main" id="{3B657972-D7B9-4089-B1D8-1E517FE6DF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4" y="3056"/>
                <a:ext cx="48" cy="48"/>
              </a:xfrm>
              <a:custGeom>
                <a:avLst/>
                <a:gdLst/>
                <a:ahLst/>
                <a:cxnLst>
                  <a:cxn ang="0">
                    <a:pos x="357" y="0"/>
                  </a:cxn>
                  <a:cxn ang="0">
                    <a:pos x="406" y="3"/>
                  </a:cxn>
                  <a:cxn ang="0">
                    <a:pos x="452" y="13"/>
                  </a:cxn>
                  <a:cxn ang="0">
                    <a:pos x="496" y="28"/>
                  </a:cxn>
                  <a:cxn ang="0">
                    <a:pos x="538" y="49"/>
                  </a:cxn>
                  <a:cxn ang="0">
                    <a:pos x="575" y="75"/>
                  </a:cxn>
                  <a:cxn ang="0">
                    <a:pos x="610" y="105"/>
                  </a:cxn>
                  <a:cxn ang="0">
                    <a:pos x="641" y="139"/>
                  </a:cxn>
                  <a:cxn ang="0">
                    <a:pos x="666" y="176"/>
                  </a:cxn>
                  <a:cxn ang="0">
                    <a:pos x="687" y="218"/>
                  </a:cxn>
                  <a:cxn ang="0">
                    <a:pos x="702" y="262"/>
                  </a:cxn>
                  <a:cxn ang="0">
                    <a:pos x="711" y="309"/>
                  </a:cxn>
                  <a:cxn ang="0">
                    <a:pos x="714" y="357"/>
                  </a:cxn>
                  <a:cxn ang="0">
                    <a:pos x="711" y="405"/>
                  </a:cxn>
                  <a:cxn ang="0">
                    <a:pos x="702" y="452"/>
                  </a:cxn>
                  <a:cxn ang="0">
                    <a:pos x="687" y="496"/>
                  </a:cxn>
                  <a:cxn ang="0">
                    <a:pos x="666" y="536"/>
                  </a:cxn>
                  <a:cxn ang="0">
                    <a:pos x="641" y="575"/>
                  </a:cxn>
                  <a:cxn ang="0">
                    <a:pos x="610" y="609"/>
                  </a:cxn>
                  <a:cxn ang="0">
                    <a:pos x="575" y="639"/>
                  </a:cxn>
                  <a:cxn ang="0">
                    <a:pos x="538" y="664"/>
                  </a:cxn>
                  <a:cxn ang="0">
                    <a:pos x="496" y="685"/>
                  </a:cxn>
                  <a:cxn ang="0">
                    <a:pos x="452" y="701"/>
                  </a:cxn>
                  <a:cxn ang="0">
                    <a:pos x="406" y="710"/>
                  </a:cxn>
                  <a:cxn ang="0">
                    <a:pos x="357" y="714"/>
                  </a:cxn>
                  <a:cxn ang="0">
                    <a:pos x="309" y="710"/>
                  </a:cxn>
                  <a:cxn ang="0">
                    <a:pos x="263" y="701"/>
                  </a:cxn>
                  <a:cxn ang="0">
                    <a:pos x="218" y="685"/>
                  </a:cxn>
                  <a:cxn ang="0">
                    <a:pos x="177" y="664"/>
                  </a:cxn>
                  <a:cxn ang="0">
                    <a:pos x="139" y="639"/>
                  </a:cxn>
                  <a:cxn ang="0">
                    <a:pos x="104" y="609"/>
                  </a:cxn>
                  <a:cxn ang="0">
                    <a:pos x="74" y="575"/>
                  </a:cxn>
                  <a:cxn ang="0">
                    <a:pos x="49" y="536"/>
                  </a:cxn>
                  <a:cxn ang="0">
                    <a:pos x="28" y="496"/>
                  </a:cxn>
                  <a:cxn ang="0">
                    <a:pos x="12" y="452"/>
                  </a:cxn>
                  <a:cxn ang="0">
                    <a:pos x="4" y="405"/>
                  </a:cxn>
                  <a:cxn ang="0">
                    <a:pos x="0" y="357"/>
                  </a:cxn>
                  <a:cxn ang="0">
                    <a:pos x="4" y="309"/>
                  </a:cxn>
                  <a:cxn ang="0">
                    <a:pos x="12" y="262"/>
                  </a:cxn>
                  <a:cxn ang="0">
                    <a:pos x="28" y="218"/>
                  </a:cxn>
                  <a:cxn ang="0">
                    <a:pos x="49" y="176"/>
                  </a:cxn>
                  <a:cxn ang="0">
                    <a:pos x="74" y="139"/>
                  </a:cxn>
                  <a:cxn ang="0">
                    <a:pos x="104" y="105"/>
                  </a:cxn>
                  <a:cxn ang="0">
                    <a:pos x="139" y="75"/>
                  </a:cxn>
                  <a:cxn ang="0">
                    <a:pos x="177" y="49"/>
                  </a:cxn>
                  <a:cxn ang="0">
                    <a:pos x="218" y="28"/>
                  </a:cxn>
                  <a:cxn ang="0">
                    <a:pos x="263" y="13"/>
                  </a:cxn>
                  <a:cxn ang="0">
                    <a:pos x="309" y="3"/>
                  </a:cxn>
                  <a:cxn ang="0">
                    <a:pos x="357" y="0"/>
                  </a:cxn>
                </a:cxnLst>
                <a:rect l="0" t="0" r="r" b="b"/>
                <a:pathLst>
                  <a:path w="714" h="714">
                    <a:moveTo>
                      <a:pt x="357" y="0"/>
                    </a:moveTo>
                    <a:lnTo>
                      <a:pt x="406" y="3"/>
                    </a:lnTo>
                    <a:lnTo>
                      <a:pt x="452" y="13"/>
                    </a:lnTo>
                    <a:lnTo>
                      <a:pt x="496" y="28"/>
                    </a:lnTo>
                    <a:lnTo>
                      <a:pt x="538" y="49"/>
                    </a:lnTo>
                    <a:lnTo>
                      <a:pt x="575" y="75"/>
                    </a:lnTo>
                    <a:lnTo>
                      <a:pt x="610" y="105"/>
                    </a:lnTo>
                    <a:lnTo>
                      <a:pt x="641" y="139"/>
                    </a:lnTo>
                    <a:lnTo>
                      <a:pt x="666" y="176"/>
                    </a:lnTo>
                    <a:lnTo>
                      <a:pt x="687" y="218"/>
                    </a:lnTo>
                    <a:lnTo>
                      <a:pt x="702" y="262"/>
                    </a:lnTo>
                    <a:lnTo>
                      <a:pt x="711" y="309"/>
                    </a:lnTo>
                    <a:lnTo>
                      <a:pt x="714" y="357"/>
                    </a:lnTo>
                    <a:lnTo>
                      <a:pt x="711" y="405"/>
                    </a:lnTo>
                    <a:lnTo>
                      <a:pt x="702" y="452"/>
                    </a:lnTo>
                    <a:lnTo>
                      <a:pt x="687" y="496"/>
                    </a:lnTo>
                    <a:lnTo>
                      <a:pt x="666" y="536"/>
                    </a:lnTo>
                    <a:lnTo>
                      <a:pt x="641" y="575"/>
                    </a:lnTo>
                    <a:lnTo>
                      <a:pt x="610" y="609"/>
                    </a:lnTo>
                    <a:lnTo>
                      <a:pt x="575" y="639"/>
                    </a:lnTo>
                    <a:lnTo>
                      <a:pt x="538" y="664"/>
                    </a:lnTo>
                    <a:lnTo>
                      <a:pt x="496" y="685"/>
                    </a:lnTo>
                    <a:lnTo>
                      <a:pt x="452" y="701"/>
                    </a:lnTo>
                    <a:lnTo>
                      <a:pt x="406" y="710"/>
                    </a:lnTo>
                    <a:lnTo>
                      <a:pt x="357" y="714"/>
                    </a:lnTo>
                    <a:lnTo>
                      <a:pt x="309" y="710"/>
                    </a:lnTo>
                    <a:lnTo>
                      <a:pt x="263" y="701"/>
                    </a:lnTo>
                    <a:lnTo>
                      <a:pt x="218" y="685"/>
                    </a:lnTo>
                    <a:lnTo>
                      <a:pt x="177" y="664"/>
                    </a:lnTo>
                    <a:lnTo>
                      <a:pt x="139" y="639"/>
                    </a:lnTo>
                    <a:lnTo>
                      <a:pt x="104" y="609"/>
                    </a:lnTo>
                    <a:lnTo>
                      <a:pt x="74" y="575"/>
                    </a:lnTo>
                    <a:lnTo>
                      <a:pt x="49" y="536"/>
                    </a:lnTo>
                    <a:lnTo>
                      <a:pt x="28" y="496"/>
                    </a:lnTo>
                    <a:lnTo>
                      <a:pt x="12" y="452"/>
                    </a:lnTo>
                    <a:lnTo>
                      <a:pt x="4" y="405"/>
                    </a:lnTo>
                    <a:lnTo>
                      <a:pt x="0" y="357"/>
                    </a:lnTo>
                    <a:lnTo>
                      <a:pt x="4" y="309"/>
                    </a:lnTo>
                    <a:lnTo>
                      <a:pt x="12" y="262"/>
                    </a:lnTo>
                    <a:lnTo>
                      <a:pt x="28" y="218"/>
                    </a:lnTo>
                    <a:lnTo>
                      <a:pt x="49" y="176"/>
                    </a:lnTo>
                    <a:lnTo>
                      <a:pt x="74" y="139"/>
                    </a:lnTo>
                    <a:lnTo>
                      <a:pt x="104" y="105"/>
                    </a:lnTo>
                    <a:lnTo>
                      <a:pt x="139" y="75"/>
                    </a:lnTo>
                    <a:lnTo>
                      <a:pt x="177" y="49"/>
                    </a:lnTo>
                    <a:lnTo>
                      <a:pt x="218" y="28"/>
                    </a:lnTo>
                    <a:lnTo>
                      <a:pt x="263" y="13"/>
                    </a:lnTo>
                    <a:lnTo>
                      <a:pt x="309" y="3"/>
                    </a:lnTo>
                    <a:lnTo>
                      <a:pt x="357" y="0"/>
                    </a:lnTo>
                    <a:close/>
                  </a:path>
                </a:pathLst>
              </a:custGeom>
              <a:solidFill>
                <a:srgbClr val="79797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 b="1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4" name="Freeform 318">
                <a:extLst>
                  <a:ext uri="{FF2B5EF4-FFF2-40B4-BE49-F238E27FC236}">
                    <a16:creationId xmlns="" xmlns:a16="http://schemas.microsoft.com/office/drawing/2014/main" id="{AE8365D8-1EE1-49A3-8A60-1FB4789719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9" y="3176"/>
                <a:ext cx="42" cy="11"/>
              </a:xfrm>
              <a:custGeom>
                <a:avLst/>
                <a:gdLst/>
                <a:ahLst/>
                <a:cxnLst>
                  <a:cxn ang="0">
                    <a:pos x="82" y="0"/>
                  </a:cxn>
                  <a:cxn ang="0">
                    <a:pos x="551" y="0"/>
                  </a:cxn>
                  <a:cxn ang="0">
                    <a:pos x="574" y="3"/>
                  </a:cxn>
                  <a:cxn ang="0">
                    <a:pos x="593" y="12"/>
                  </a:cxn>
                  <a:cxn ang="0">
                    <a:pos x="609" y="24"/>
                  </a:cxn>
                  <a:cxn ang="0">
                    <a:pos x="622" y="41"/>
                  </a:cxn>
                  <a:cxn ang="0">
                    <a:pos x="630" y="60"/>
                  </a:cxn>
                  <a:cxn ang="0">
                    <a:pos x="634" y="81"/>
                  </a:cxn>
                  <a:cxn ang="0">
                    <a:pos x="630" y="104"/>
                  </a:cxn>
                  <a:cxn ang="0">
                    <a:pos x="622" y="123"/>
                  </a:cxn>
                  <a:cxn ang="0">
                    <a:pos x="609" y="139"/>
                  </a:cxn>
                  <a:cxn ang="0">
                    <a:pos x="593" y="152"/>
                  </a:cxn>
                  <a:cxn ang="0">
                    <a:pos x="574" y="160"/>
                  </a:cxn>
                  <a:cxn ang="0">
                    <a:pos x="551" y="164"/>
                  </a:cxn>
                  <a:cxn ang="0">
                    <a:pos x="82" y="164"/>
                  </a:cxn>
                  <a:cxn ang="0">
                    <a:pos x="60" y="160"/>
                  </a:cxn>
                  <a:cxn ang="0">
                    <a:pos x="41" y="152"/>
                  </a:cxn>
                  <a:cxn ang="0">
                    <a:pos x="25" y="139"/>
                  </a:cxn>
                  <a:cxn ang="0">
                    <a:pos x="12" y="123"/>
                  </a:cxn>
                  <a:cxn ang="0">
                    <a:pos x="3" y="104"/>
                  </a:cxn>
                  <a:cxn ang="0">
                    <a:pos x="0" y="81"/>
                  </a:cxn>
                  <a:cxn ang="0">
                    <a:pos x="3" y="60"/>
                  </a:cxn>
                  <a:cxn ang="0">
                    <a:pos x="12" y="41"/>
                  </a:cxn>
                  <a:cxn ang="0">
                    <a:pos x="25" y="24"/>
                  </a:cxn>
                  <a:cxn ang="0">
                    <a:pos x="41" y="12"/>
                  </a:cxn>
                  <a:cxn ang="0">
                    <a:pos x="60" y="3"/>
                  </a:cxn>
                  <a:cxn ang="0">
                    <a:pos x="82" y="0"/>
                  </a:cxn>
                </a:cxnLst>
                <a:rect l="0" t="0" r="r" b="b"/>
                <a:pathLst>
                  <a:path w="634" h="164">
                    <a:moveTo>
                      <a:pt x="82" y="0"/>
                    </a:moveTo>
                    <a:lnTo>
                      <a:pt x="551" y="0"/>
                    </a:lnTo>
                    <a:lnTo>
                      <a:pt x="574" y="3"/>
                    </a:lnTo>
                    <a:lnTo>
                      <a:pt x="593" y="12"/>
                    </a:lnTo>
                    <a:lnTo>
                      <a:pt x="609" y="24"/>
                    </a:lnTo>
                    <a:lnTo>
                      <a:pt x="622" y="41"/>
                    </a:lnTo>
                    <a:lnTo>
                      <a:pt x="630" y="60"/>
                    </a:lnTo>
                    <a:lnTo>
                      <a:pt x="634" y="81"/>
                    </a:lnTo>
                    <a:lnTo>
                      <a:pt x="630" y="104"/>
                    </a:lnTo>
                    <a:lnTo>
                      <a:pt x="622" y="123"/>
                    </a:lnTo>
                    <a:lnTo>
                      <a:pt x="609" y="139"/>
                    </a:lnTo>
                    <a:lnTo>
                      <a:pt x="593" y="152"/>
                    </a:lnTo>
                    <a:lnTo>
                      <a:pt x="574" y="160"/>
                    </a:lnTo>
                    <a:lnTo>
                      <a:pt x="551" y="164"/>
                    </a:lnTo>
                    <a:lnTo>
                      <a:pt x="82" y="164"/>
                    </a:lnTo>
                    <a:lnTo>
                      <a:pt x="60" y="160"/>
                    </a:lnTo>
                    <a:lnTo>
                      <a:pt x="41" y="152"/>
                    </a:lnTo>
                    <a:lnTo>
                      <a:pt x="25" y="139"/>
                    </a:lnTo>
                    <a:lnTo>
                      <a:pt x="12" y="123"/>
                    </a:lnTo>
                    <a:lnTo>
                      <a:pt x="3" y="104"/>
                    </a:lnTo>
                    <a:lnTo>
                      <a:pt x="0" y="81"/>
                    </a:lnTo>
                    <a:lnTo>
                      <a:pt x="3" y="60"/>
                    </a:lnTo>
                    <a:lnTo>
                      <a:pt x="12" y="41"/>
                    </a:lnTo>
                    <a:lnTo>
                      <a:pt x="25" y="24"/>
                    </a:lnTo>
                    <a:lnTo>
                      <a:pt x="41" y="12"/>
                    </a:lnTo>
                    <a:lnTo>
                      <a:pt x="60" y="3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79797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 b="1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5" name="Freeform 319">
                <a:extLst>
                  <a:ext uri="{FF2B5EF4-FFF2-40B4-BE49-F238E27FC236}">
                    <a16:creationId xmlns="" xmlns:a16="http://schemas.microsoft.com/office/drawing/2014/main" id="{7AC09638-0811-4FB4-B7E6-136634C7A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1" y="3077"/>
                <a:ext cx="51" cy="110"/>
              </a:xfrm>
              <a:custGeom>
                <a:avLst/>
                <a:gdLst/>
                <a:ahLst/>
                <a:cxnLst>
                  <a:cxn ang="0">
                    <a:pos x="535" y="0"/>
                  </a:cxn>
                  <a:cxn ang="0">
                    <a:pos x="761" y="96"/>
                  </a:cxn>
                  <a:cxn ang="0">
                    <a:pos x="392" y="953"/>
                  </a:cxn>
                  <a:cxn ang="0">
                    <a:pos x="405" y="961"/>
                  </a:cxn>
                  <a:cxn ang="0">
                    <a:pos x="415" y="973"/>
                  </a:cxn>
                  <a:cxn ang="0">
                    <a:pos x="424" y="986"/>
                  </a:cxn>
                  <a:cxn ang="0">
                    <a:pos x="689" y="1536"/>
                  </a:cxn>
                  <a:cxn ang="0">
                    <a:pos x="696" y="1556"/>
                  </a:cxn>
                  <a:cxn ang="0">
                    <a:pos x="698" y="1577"/>
                  </a:cxn>
                  <a:cxn ang="0">
                    <a:pos x="694" y="1597"/>
                  </a:cxn>
                  <a:cxn ang="0">
                    <a:pos x="685" y="1615"/>
                  </a:cxn>
                  <a:cxn ang="0">
                    <a:pos x="672" y="1631"/>
                  </a:cxn>
                  <a:cxn ang="0">
                    <a:pos x="655" y="1643"/>
                  </a:cxn>
                  <a:cxn ang="0">
                    <a:pos x="637" y="1650"/>
                  </a:cxn>
                  <a:cxn ang="0">
                    <a:pos x="615" y="1654"/>
                  </a:cxn>
                  <a:cxn ang="0">
                    <a:pos x="239" y="1654"/>
                  </a:cxn>
                  <a:cxn ang="0">
                    <a:pos x="216" y="1650"/>
                  </a:cxn>
                  <a:cxn ang="0">
                    <a:pos x="197" y="1642"/>
                  </a:cxn>
                  <a:cxn ang="0">
                    <a:pos x="181" y="1629"/>
                  </a:cxn>
                  <a:cxn ang="0">
                    <a:pos x="168" y="1613"/>
                  </a:cxn>
                  <a:cxn ang="0">
                    <a:pos x="159" y="1594"/>
                  </a:cxn>
                  <a:cxn ang="0">
                    <a:pos x="156" y="1571"/>
                  </a:cxn>
                  <a:cxn ang="0">
                    <a:pos x="159" y="1550"/>
                  </a:cxn>
                  <a:cxn ang="0">
                    <a:pos x="168" y="1531"/>
                  </a:cxn>
                  <a:cxn ang="0">
                    <a:pos x="181" y="1514"/>
                  </a:cxn>
                  <a:cxn ang="0">
                    <a:pos x="197" y="1502"/>
                  </a:cxn>
                  <a:cxn ang="0">
                    <a:pos x="216" y="1493"/>
                  </a:cxn>
                  <a:cxn ang="0">
                    <a:pos x="239" y="1490"/>
                  </a:cxn>
                  <a:cxn ang="0">
                    <a:pos x="486" y="1490"/>
                  </a:cxn>
                  <a:cxn ang="0">
                    <a:pos x="314" y="1134"/>
                  </a:cxn>
                  <a:cxn ang="0">
                    <a:pos x="225" y="1339"/>
                  </a:cxn>
                  <a:cxn ang="0">
                    <a:pos x="0" y="1243"/>
                  </a:cxn>
                  <a:cxn ang="0">
                    <a:pos x="535" y="0"/>
                  </a:cxn>
                </a:cxnLst>
                <a:rect l="0" t="0" r="r" b="b"/>
                <a:pathLst>
                  <a:path w="761" h="1654">
                    <a:moveTo>
                      <a:pt x="535" y="0"/>
                    </a:moveTo>
                    <a:lnTo>
                      <a:pt x="761" y="96"/>
                    </a:lnTo>
                    <a:lnTo>
                      <a:pt x="392" y="953"/>
                    </a:lnTo>
                    <a:lnTo>
                      <a:pt x="405" y="961"/>
                    </a:lnTo>
                    <a:lnTo>
                      <a:pt x="415" y="973"/>
                    </a:lnTo>
                    <a:lnTo>
                      <a:pt x="424" y="986"/>
                    </a:lnTo>
                    <a:lnTo>
                      <a:pt x="689" y="1536"/>
                    </a:lnTo>
                    <a:lnTo>
                      <a:pt x="696" y="1556"/>
                    </a:lnTo>
                    <a:lnTo>
                      <a:pt x="698" y="1577"/>
                    </a:lnTo>
                    <a:lnTo>
                      <a:pt x="694" y="1597"/>
                    </a:lnTo>
                    <a:lnTo>
                      <a:pt x="685" y="1615"/>
                    </a:lnTo>
                    <a:lnTo>
                      <a:pt x="672" y="1631"/>
                    </a:lnTo>
                    <a:lnTo>
                      <a:pt x="655" y="1643"/>
                    </a:lnTo>
                    <a:lnTo>
                      <a:pt x="637" y="1650"/>
                    </a:lnTo>
                    <a:lnTo>
                      <a:pt x="615" y="1654"/>
                    </a:lnTo>
                    <a:lnTo>
                      <a:pt x="239" y="1654"/>
                    </a:lnTo>
                    <a:lnTo>
                      <a:pt x="216" y="1650"/>
                    </a:lnTo>
                    <a:lnTo>
                      <a:pt x="197" y="1642"/>
                    </a:lnTo>
                    <a:lnTo>
                      <a:pt x="181" y="1629"/>
                    </a:lnTo>
                    <a:lnTo>
                      <a:pt x="168" y="1613"/>
                    </a:lnTo>
                    <a:lnTo>
                      <a:pt x="159" y="1594"/>
                    </a:lnTo>
                    <a:lnTo>
                      <a:pt x="156" y="1571"/>
                    </a:lnTo>
                    <a:lnTo>
                      <a:pt x="159" y="1550"/>
                    </a:lnTo>
                    <a:lnTo>
                      <a:pt x="168" y="1531"/>
                    </a:lnTo>
                    <a:lnTo>
                      <a:pt x="181" y="1514"/>
                    </a:lnTo>
                    <a:lnTo>
                      <a:pt x="197" y="1502"/>
                    </a:lnTo>
                    <a:lnTo>
                      <a:pt x="216" y="1493"/>
                    </a:lnTo>
                    <a:lnTo>
                      <a:pt x="239" y="1490"/>
                    </a:lnTo>
                    <a:lnTo>
                      <a:pt x="486" y="1490"/>
                    </a:lnTo>
                    <a:lnTo>
                      <a:pt x="314" y="1134"/>
                    </a:lnTo>
                    <a:lnTo>
                      <a:pt x="225" y="1339"/>
                    </a:lnTo>
                    <a:lnTo>
                      <a:pt x="0" y="1243"/>
                    </a:lnTo>
                    <a:lnTo>
                      <a:pt x="535" y="0"/>
                    </a:lnTo>
                    <a:close/>
                  </a:path>
                </a:pathLst>
              </a:custGeom>
              <a:solidFill>
                <a:srgbClr val="79797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 b="1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</p:grpSp>
      </p:grpSp>
      <p:grpSp>
        <p:nvGrpSpPr>
          <p:cNvPr id="56" name="Group 245">
            <a:extLst>
              <a:ext uri="{FF2B5EF4-FFF2-40B4-BE49-F238E27FC236}">
                <a16:creationId xmlns="" xmlns:a16="http://schemas.microsoft.com/office/drawing/2014/main" id="{680736D7-0A7E-48AC-9A8D-7153EF31980C}"/>
              </a:ext>
            </a:extLst>
          </p:cNvPr>
          <p:cNvGrpSpPr/>
          <p:nvPr/>
        </p:nvGrpSpPr>
        <p:grpSpPr>
          <a:xfrm>
            <a:off x="10912243" y="3362728"/>
            <a:ext cx="1259730" cy="1088366"/>
            <a:chOff x="4451751" y="2768991"/>
            <a:chExt cx="1259730" cy="1088366"/>
          </a:xfrm>
        </p:grpSpPr>
        <p:sp>
          <p:nvSpPr>
            <p:cNvPr id="57" name="Oval 61">
              <a:extLst>
                <a:ext uri="{FF2B5EF4-FFF2-40B4-BE49-F238E27FC236}">
                  <a16:creationId xmlns="" xmlns:a16="http://schemas.microsoft.com/office/drawing/2014/main" id="{4C030076-17AF-4CB5-8142-872103662D8F}"/>
                </a:ext>
              </a:extLst>
            </p:cNvPr>
            <p:cNvSpPr/>
            <p:nvPr/>
          </p:nvSpPr>
          <p:spPr>
            <a:xfrm>
              <a:off x="4583528" y="2768991"/>
              <a:ext cx="825534" cy="67286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 sz="1600">
                <a:solidFill>
                  <a:prstClr val="white"/>
                </a:solidFill>
              </a:endParaRPr>
            </a:p>
          </p:txBody>
        </p:sp>
        <p:sp>
          <p:nvSpPr>
            <p:cNvPr id="58" name="TextBox 62">
              <a:extLst>
                <a:ext uri="{FF2B5EF4-FFF2-40B4-BE49-F238E27FC236}">
                  <a16:creationId xmlns="" xmlns:a16="http://schemas.microsoft.com/office/drawing/2014/main" id="{07BBA18C-22F3-4871-BBF4-BAEDEBB51A4D}"/>
                </a:ext>
              </a:extLst>
            </p:cNvPr>
            <p:cNvSpPr txBox="1"/>
            <p:nvPr/>
          </p:nvSpPr>
          <p:spPr>
            <a:xfrm>
              <a:off x="4451751" y="3441859"/>
              <a:ext cx="125973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1050" b="1">
                  <a:solidFill>
                    <a:prstClr val="black"/>
                  </a:solidFill>
                  <a:cs typeface="Arial" charset="0"/>
                </a:rPr>
                <a:t>Autres loisirs 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1050" b="1">
                  <a:solidFill>
                    <a:prstClr val="black"/>
                  </a:solidFill>
                  <a:cs typeface="Arial" charset="0"/>
                </a:rPr>
                <a:t>à la maison</a:t>
              </a:r>
            </a:p>
          </p:txBody>
        </p:sp>
        <p:grpSp>
          <p:nvGrpSpPr>
            <p:cNvPr id="59" name="noun_project_0621.eps">
              <a:extLst>
                <a:ext uri="{FF2B5EF4-FFF2-40B4-BE49-F238E27FC236}">
                  <a16:creationId xmlns="" xmlns:a16="http://schemas.microsoft.com/office/drawing/2014/main" id="{B0B72275-C914-48A3-8F1D-1957F60ABB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73736" y="2841673"/>
              <a:ext cx="445380" cy="512302"/>
              <a:chOff x="260" y="827"/>
              <a:chExt cx="263" cy="373"/>
            </a:xfrm>
          </p:grpSpPr>
          <p:sp>
            <p:nvSpPr>
              <p:cNvPr id="60" name="Freeform 6">
                <a:extLst>
                  <a:ext uri="{FF2B5EF4-FFF2-40B4-BE49-F238E27FC236}">
                    <a16:creationId xmlns="" xmlns:a16="http://schemas.microsoft.com/office/drawing/2014/main" id="{554536F4-EBE5-4F45-BC66-4ECF8AF511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" y="991"/>
                <a:ext cx="100" cy="27"/>
              </a:xfrm>
              <a:custGeom>
                <a:avLst/>
                <a:gdLst/>
                <a:ahLst/>
                <a:cxnLst>
                  <a:cxn ang="0">
                    <a:pos x="130" y="0"/>
                  </a:cxn>
                  <a:cxn ang="0">
                    <a:pos x="349" y="31"/>
                  </a:cxn>
                  <a:cxn ang="0">
                    <a:pos x="566" y="0"/>
                  </a:cxn>
                  <a:cxn ang="0">
                    <a:pos x="908" y="242"/>
                  </a:cxn>
                  <a:cxn ang="0">
                    <a:pos x="0" y="94"/>
                  </a:cxn>
                  <a:cxn ang="0">
                    <a:pos x="130" y="0"/>
                  </a:cxn>
                </a:cxnLst>
                <a:rect l="0" t="0" r="r" b="b"/>
                <a:pathLst>
                  <a:path w="908" h="242">
                    <a:moveTo>
                      <a:pt x="130" y="0"/>
                    </a:moveTo>
                    <a:lnTo>
                      <a:pt x="349" y="31"/>
                    </a:lnTo>
                    <a:lnTo>
                      <a:pt x="566" y="0"/>
                    </a:lnTo>
                    <a:lnTo>
                      <a:pt x="908" y="242"/>
                    </a:lnTo>
                    <a:lnTo>
                      <a:pt x="0" y="94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rgbClr val="79797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 b="1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61" name="Freeform 7">
                <a:extLst>
                  <a:ext uri="{FF2B5EF4-FFF2-40B4-BE49-F238E27FC236}">
                    <a16:creationId xmlns="" xmlns:a16="http://schemas.microsoft.com/office/drawing/2014/main" id="{4C26B152-248E-4638-8B55-A3E9B9C2D5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" y="827"/>
                <a:ext cx="73" cy="73"/>
              </a:xfrm>
              <a:custGeom>
                <a:avLst/>
                <a:gdLst/>
                <a:ahLst/>
                <a:cxnLst>
                  <a:cxn ang="0">
                    <a:pos x="331" y="0"/>
                  </a:cxn>
                  <a:cxn ang="0">
                    <a:pos x="375" y="3"/>
                  </a:cxn>
                  <a:cxn ang="0">
                    <a:pos x="418" y="11"/>
                  </a:cxn>
                  <a:cxn ang="0">
                    <a:pos x="459" y="26"/>
                  </a:cxn>
                  <a:cxn ang="0">
                    <a:pos x="496" y="45"/>
                  </a:cxn>
                  <a:cxn ang="0">
                    <a:pos x="531" y="69"/>
                  </a:cxn>
                  <a:cxn ang="0">
                    <a:pos x="563" y="96"/>
                  </a:cxn>
                  <a:cxn ang="0">
                    <a:pos x="592" y="128"/>
                  </a:cxn>
                  <a:cxn ang="0">
                    <a:pos x="615" y="163"/>
                  </a:cxn>
                  <a:cxn ang="0">
                    <a:pos x="634" y="201"/>
                  </a:cxn>
                  <a:cxn ang="0">
                    <a:pos x="648" y="242"/>
                  </a:cxn>
                  <a:cxn ang="0">
                    <a:pos x="657" y="285"/>
                  </a:cxn>
                  <a:cxn ang="0">
                    <a:pos x="660" y="330"/>
                  </a:cxn>
                  <a:cxn ang="0">
                    <a:pos x="659" y="368"/>
                  </a:cxn>
                  <a:cxn ang="0">
                    <a:pos x="653" y="405"/>
                  </a:cxn>
                  <a:cxn ang="0">
                    <a:pos x="644" y="440"/>
                  </a:cxn>
                  <a:cxn ang="0">
                    <a:pos x="632" y="474"/>
                  </a:cxn>
                  <a:cxn ang="0">
                    <a:pos x="616" y="506"/>
                  </a:cxn>
                  <a:cxn ang="0">
                    <a:pos x="597" y="536"/>
                  </a:cxn>
                  <a:cxn ang="0">
                    <a:pos x="575" y="562"/>
                  </a:cxn>
                  <a:cxn ang="0">
                    <a:pos x="549" y="586"/>
                  </a:cxn>
                  <a:cxn ang="0">
                    <a:pos x="521" y="608"/>
                  </a:cxn>
                  <a:cxn ang="0">
                    <a:pos x="489" y="626"/>
                  </a:cxn>
                  <a:cxn ang="0">
                    <a:pos x="454" y="640"/>
                  </a:cxn>
                  <a:cxn ang="0">
                    <a:pos x="416" y="650"/>
                  </a:cxn>
                  <a:cxn ang="0">
                    <a:pos x="375" y="656"/>
                  </a:cxn>
                  <a:cxn ang="0">
                    <a:pos x="331" y="659"/>
                  </a:cxn>
                  <a:cxn ang="0">
                    <a:pos x="286" y="655"/>
                  </a:cxn>
                  <a:cxn ang="0">
                    <a:pos x="242" y="647"/>
                  </a:cxn>
                  <a:cxn ang="0">
                    <a:pos x="202" y="633"/>
                  </a:cxn>
                  <a:cxn ang="0">
                    <a:pos x="164" y="614"/>
                  </a:cxn>
                  <a:cxn ang="0">
                    <a:pos x="129" y="591"/>
                  </a:cxn>
                  <a:cxn ang="0">
                    <a:pos x="97" y="562"/>
                  </a:cxn>
                  <a:cxn ang="0">
                    <a:pos x="69" y="530"/>
                  </a:cxn>
                  <a:cxn ang="0">
                    <a:pos x="46" y="495"/>
                  </a:cxn>
                  <a:cxn ang="0">
                    <a:pos x="26" y="458"/>
                  </a:cxn>
                  <a:cxn ang="0">
                    <a:pos x="12" y="417"/>
                  </a:cxn>
                  <a:cxn ang="0">
                    <a:pos x="4" y="374"/>
                  </a:cxn>
                  <a:cxn ang="0">
                    <a:pos x="0" y="330"/>
                  </a:cxn>
                  <a:cxn ang="0">
                    <a:pos x="4" y="285"/>
                  </a:cxn>
                  <a:cxn ang="0">
                    <a:pos x="12" y="242"/>
                  </a:cxn>
                  <a:cxn ang="0">
                    <a:pos x="26" y="201"/>
                  </a:cxn>
                  <a:cxn ang="0">
                    <a:pos x="46" y="163"/>
                  </a:cxn>
                  <a:cxn ang="0">
                    <a:pos x="69" y="128"/>
                  </a:cxn>
                  <a:cxn ang="0">
                    <a:pos x="97" y="96"/>
                  </a:cxn>
                  <a:cxn ang="0">
                    <a:pos x="129" y="69"/>
                  </a:cxn>
                  <a:cxn ang="0">
                    <a:pos x="164" y="45"/>
                  </a:cxn>
                  <a:cxn ang="0">
                    <a:pos x="202" y="26"/>
                  </a:cxn>
                  <a:cxn ang="0">
                    <a:pos x="242" y="11"/>
                  </a:cxn>
                  <a:cxn ang="0">
                    <a:pos x="286" y="3"/>
                  </a:cxn>
                  <a:cxn ang="0">
                    <a:pos x="331" y="0"/>
                  </a:cxn>
                </a:cxnLst>
                <a:rect l="0" t="0" r="r" b="b"/>
                <a:pathLst>
                  <a:path w="660" h="659">
                    <a:moveTo>
                      <a:pt x="331" y="0"/>
                    </a:moveTo>
                    <a:lnTo>
                      <a:pt x="375" y="3"/>
                    </a:lnTo>
                    <a:lnTo>
                      <a:pt x="418" y="11"/>
                    </a:lnTo>
                    <a:lnTo>
                      <a:pt x="459" y="26"/>
                    </a:lnTo>
                    <a:lnTo>
                      <a:pt x="496" y="45"/>
                    </a:lnTo>
                    <a:lnTo>
                      <a:pt x="531" y="69"/>
                    </a:lnTo>
                    <a:lnTo>
                      <a:pt x="563" y="96"/>
                    </a:lnTo>
                    <a:lnTo>
                      <a:pt x="592" y="128"/>
                    </a:lnTo>
                    <a:lnTo>
                      <a:pt x="615" y="163"/>
                    </a:lnTo>
                    <a:lnTo>
                      <a:pt x="634" y="201"/>
                    </a:lnTo>
                    <a:lnTo>
                      <a:pt x="648" y="242"/>
                    </a:lnTo>
                    <a:lnTo>
                      <a:pt x="657" y="285"/>
                    </a:lnTo>
                    <a:lnTo>
                      <a:pt x="660" y="330"/>
                    </a:lnTo>
                    <a:lnTo>
                      <a:pt x="659" y="368"/>
                    </a:lnTo>
                    <a:lnTo>
                      <a:pt x="653" y="405"/>
                    </a:lnTo>
                    <a:lnTo>
                      <a:pt x="644" y="440"/>
                    </a:lnTo>
                    <a:lnTo>
                      <a:pt x="632" y="474"/>
                    </a:lnTo>
                    <a:lnTo>
                      <a:pt x="616" y="506"/>
                    </a:lnTo>
                    <a:lnTo>
                      <a:pt x="597" y="536"/>
                    </a:lnTo>
                    <a:lnTo>
                      <a:pt x="575" y="562"/>
                    </a:lnTo>
                    <a:lnTo>
                      <a:pt x="549" y="586"/>
                    </a:lnTo>
                    <a:lnTo>
                      <a:pt x="521" y="608"/>
                    </a:lnTo>
                    <a:lnTo>
                      <a:pt x="489" y="626"/>
                    </a:lnTo>
                    <a:lnTo>
                      <a:pt x="454" y="640"/>
                    </a:lnTo>
                    <a:lnTo>
                      <a:pt x="416" y="650"/>
                    </a:lnTo>
                    <a:lnTo>
                      <a:pt x="375" y="656"/>
                    </a:lnTo>
                    <a:lnTo>
                      <a:pt x="331" y="659"/>
                    </a:lnTo>
                    <a:lnTo>
                      <a:pt x="286" y="655"/>
                    </a:lnTo>
                    <a:lnTo>
                      <a:pt x="242" y="647"/>
                    </a:lnTo>
                    <a:lnTo>
                      <a:pt x="202" y="633"/>
                    </a:lnTo>
                    <a:lnTo>
                      <a:pt x="164" y="614"/>
                    </a:lnTo>
                    <a:lnTo>
                      <a:pt x="129" y="591"/>
                    </a:lnTo>
                    <a:lnTo>
                      <a:pt x="97" y="562"/>
                    </a:lnTo>
                    <a:lnTo>
                      <a:pt x="69" y="530"/>
                    </a:lnTo>
                    <a:lnTo>
                      <a:pt x="46" y="495"/>
                    </a:lnTo>
                    <a:lnTo>
                      <a:pt x="26" y="458"/>
                    </a:lnTo>
                    <a:lnTo>
                      <a:pt x="12" y="417"/>
                    </a:lnTo>
                    <a:lnTo>
                      <a:pt x="4" y="374"/>
                    </a:lnTo>
                    <a:lnTo>
                      <a:pt x="0" y="330"/>
                    </a:lnTo>
                    <a:lnTo>
                      <a:pt x="4" y="285"/>
                    </a:lnTo>
                    <a:lnTo>
                      <a:pt x="12" y="242"/>
                    </a:lnTo>
                    <a:lnTo>
                      <a:pt x="26" y="201"/>
                    </a:lnTo>
                    <a:lnTo>
                      <a:pt x="46" y="163"/>
                    </a:lnTo>
                    <a:lnTo>
                      <a:pt x="69" y="128"/>
                    </a:lnTo>
                    <a:lnTo>
                      <a:pt x="97" y="96"/>
                    </a:lnTo>
                    <a:lnTo>
                      <a:pt x="129" y="69"/>
                    </a:lnTo>
                    <a:lnTo>
                      <a:pt x="164" y="45"/>
                    </a:lnTo>
                    <a:lnTo>
                      <a:pt x="202" y="26"/>
                    </a:lnTo>
                    <a:lnTo>
                      <a:pt x="242" y="11"/>
                    </a:lnTo>
                    <a:lnTo>
                      <a:pt x="286" y="3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rgbClr val="79797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 b="1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62" name="Freeform 8">
                <a:extLst>
                  <a:ext uri="{FF2B5EF4-FFF2-40B4-BE49-F238E27FC236}">
                    <a16:creationId xmlns="" xmlns:a16="http://schemas.microsoft.com/office/drawing/2014/main" id="{DA74B2F2-ACD1-43CE-A64B-E25B2D071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" y="1072"/>
                <a:ext cx="40" cy="128"/>
              </a:xfrm>
              <a:custGeom>
                <a:avLst/>
                <a:gdLst/>
                <a:ahLst/>
                <a:cxnLst>
                  <a:cxn ang="0">
                    <a:pos x="181" y="0"/>
                  </a:cxn>
                  <a:cxn ang="0">
                    <a:pos x="213" y="3"/>
                  </a:cxn>
                  <a:cxn ang="0">
                    <a:pos x="243" y="12"/>
                  </a:cxn>
                  <a:cxn ang="0">
                    <a:pos x="271" y="25"/>
                  </a:cxn>
                  <a:cxn ang="0">
                    <a:pos x="297" y="43"/>
                  </a:cxn>
                  <a:cxn ang="0">
                    <a:pos x="318" y="64"/>
                  </a:cxn>
                  <a:cxn ang="0">
                    <a:pos x="336" y="89"/>
                  </a:cxn>
                  <a:cxn ang="0">
                    <a:pos x="350" y="117"/>
                  </a:cxn>
                  <a:cxn ang="0">
                    <a:pos x="357" y="148"/>
                  </a:cxn>
                  <a:cxn ang="0">
                    <a:pos x="360" y="179"/>
                  </a:cxn>
                  <a:cxn ang="0">
                    <a:pos x="360" y="976"/>
                  </a:cxn>
                  <a:cxn ang="0">
                    <a:pos x="357" y="1008"/>
                  </a:cxn>
                  <a:cxn ang="0">
                    <a:pos x="350" y="1039"/>
                  </a:cxn>
                  <a:cxn ang="0">
                    <a:pos x="336" y="1066"/>
                  </a:cxn>
                  <a:cxn ang="0">
                    <a:pos x="318" y="1092"/>
                  </a:cxn>
                  <a:cxn ang="0">
                    <a:pos x="297" y="1113"/>
                  </a:cxn>
                  <a:cxn ang="0">
                    <a:pos x="271" y="1131"/>
                  </a:cxn>
                  <a:cxn ang="0">
                    <a:pos x="243" y="1145"/>
                  </a:cxn>
                  <a:cxn ang="0">
                    <a:pos x="213" y="1153"/>
                  </a:cxn>
                  <a:cxn ang="0">
                    <a:pos x="181" y="1156"/>
                  </a:cxn>
                  <a:cxn ang="0">
                    <a:pos x="148" y="1153"/>
                  </a:cxn>
                  <a:cxn ang="0">
                    <a:pos x="118" y="1145"/>
                  </a:cxn>
                  <a:cxn ang="0">
                    <a:pos x="90" y="1131"/>
                  </a:cxn>
                  <a:cxn ang="0">
                    <a:pos x="64" y="1113"/>
                  </a:cxn>
                  <a:cxn ang="0">
                    <a:pos x="43" y="1092"/>
                  </a:cxn>
                  <a:cxn ang="0">
                    <a:pos x="25" y="1066"/>
                  </a:cxn>
                  <a:cxn ang="0">
                    <a:pos x="12" y="1039"/>
                  </a:cxn>
                  <a:cxn ang="0">
                    <a:pos x="4" y="1008"/>
                  </a:cxn>
                  <a:cxn ang="0">
                    <a:pos x="0" y="976"/>
                  </a:cxn>
                  <a:cxn ang="0">
                    <a:pos x="0" y="179"/>
                  </a:cxn>
                  <a:cxn ang="0">
                    <a:pos x="4" y="148"/>
                  </a:cxn>
                  <a:cxn ang="0">
                    <a:pos x="12" y="117"/>
                  </a:cxn>
                  <a:cxn ang="0">
                    <a:pos x="25" y="89"/>
                  </a:cxn>
                  <a:cxn ang="0">
                    <a:pos x="43" y="64"/>
                  </a:cxn>
                  <a:cxn ang="0">
                    <a:pos x="64" y="43"/>
                  </a:cxn>
                  <a:cxn ang="0">
                    <a:pos x="90" y="25"/>
                  </a:cxn>
                  <a:cxn ang="0">
                    <a:pos x="118" y="12"/>
                  </a:cxn>
                  <a:cxn ang="0">
                    <a:pos x="148" y="3"/>
                  </a:cxn>
                  <a:cxn ang="0">
                    <a:pos x="181" y="0"/>
                  </a:cxn>
                </a:cxnLst>
                <a:rect l="0" t="0" r="r" b="b"/>
                <a:pathLst>
                  <a:path w="360" h="1156">
                    <a:moveTo>
                      <a:pt x="181" y="0"/>
                    </a:moveTo>
                    <a:lnTo>
                      <a:pt x="213" y="3"/>
                    </a:lnTo>
                    <a:lnTo>
                      <a:pt x="243" y="12"/>
                    </a:lnTo>
                    <a:lnTo>
                      <a:pt x="271" y="25"/>
                    </a:lnTo>
                    <a:lnTo>
                      <a:pt x="297" y="43"/>
                    </a:lnTo>
                    <a:lnTo>
                      <a:pt x="318" y="64"/>
                    </a:lnTo>
                    <a:lnTo>
                      <a:pt x="336" y="89"/>
                    </a:lnTo>
                    <a:lnTo>
                      <a:pt x="350" y="117"/>
                    </a:lnTo>
                    <a:lnTo>
                      <a:pt x="357" y="148"/>
                    </a:lnTo>
                    <a:lnTo>
                      <a:pt x="360" y="179"/>
                    </a:lnTo>
                    <a:lnTo>
                      <a:pt x="360" y="976"/>
                    </a:lnTo>
                    <a:lnTo>
                      <a:pt x="357" y="1008"/>
                    </a:lnTo>
                    <a:lnTo>
                      <a:pt x="350" y="1039"/>
                    </a:lnTo>
                    <a:lnTo>
                      <a:pt x="336" y="1066"/>
                    </a:lnTo>
                    <a:lnTo>
                      <a:pt x="318" y="1092"/>
                    </a:lnTo>
                    <a:lnTo>
                      <a:pt x="297" y="1113"/>
                    </a:lnTo>
                    <a:lnTo>
                      <a:pt x="271" y="1131"/>
                    </a:lnTo>
                    <a:lnTo>
                      <a:pt x="243" y="1145"/>
                    </a:lnTo>
                    <a:lnTo>
                      <a:pt x="213" y="1153"/>
                    </a:lnTo>
                    <a:lnTo>
                      <a:pt x="181" y="1156"/>
                    </a:lnTo>
                    <a:lnTo>
                      <a:pt x="148" y="1153"/>
                    </a:lnTo>
                    <a:lnTo>
                      <a:pt x="118" y="1145"/>
                    </a:lnTo>
                    <a:lnTo>
                      <a:pt x="90" y="1131"/>
                    </a:lnTo>
                    <a:lnTo>
                      <a:pt x="64" y="1113"/>
                    </a:lnTo>
                    <a:lnTo>
                      <a:pt x="43" y="1092"/>
                    </a:lnTo>
                    <a:lnTo>
                      <a:pt x="25" y="1066"/>
                    </a:lnTo>
                    <a:lnTo>
                      <a:pt x="12" y="1039"/>
                    </a:lnTo>
                    <a:lnTo>
                      <a:pt x="4" y="1008"/>
                    </a:lnTo>
                    <a:lnTo>
                      <a:pt x="0" y="976"/>
                    </a:lnTo>
                    <a:lnTo>
                      <a:pt x="0" y="179"/>
                    </a:lnTo>
                    <a:lnTo>
                      <a:pt x="4" y="148"/>
                    </a:lnTo>
                    <a:lnTo>
                      <a:pt x="12" y="117"/>
                    </a:lnTo>
                    <a:lnTo>
                      <a:pt x="25" y="89"/>
                    </a:lnTo>
                    <a:lnTo>
                      <a:pt x="43" y="64"/>
                    </a:lnTo>
                    <a:lnTo>
                      <a:pt x="64" y="43"/>
                    </a:lnTo>
                    <a:lnTo>
                      <a:pt x="90" y="25"/>
                    </a:lnTo>
                    <a:lnTo>
                      <a:pt x="118" y="12"/>
                    </a:lnTo>
                    <a:lnTo>
                      <a:pt x="148" y="3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79797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 b="1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63" name="Freeform 9">
                <a:extLst>
                  <a:ext uri="{FF2B5EF4-FFF2-40B4-BE49-F238E27FC236}">
                    <a16:creationId xmlns="" xmlns:a16="http://schemas.microsoft.com/office/drawing/2014/main" id="{CB3A4D33-0800-4FA2-BAFA-EBD6582A50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" y="1027"/>
                <a:ext cx="73" cy="127"/>
              </a:xfrm>
              <a:custGeom>
                <a:avLst/>
                <a:gdLst/>
                <a:ahLst/>
                <a:cxnLst>
                  <a:cxn ang="0">
                    <a:pos x="344" y="0"/>
                  </a:cxn>
                  <a:cxn ang="0">
                    <a:pos x="552" y="0"/>
                  </a:cxn>
                  <a:cxn ang="0">
                    <a:pos x="577" y="2"/>
                  </a:cxn>
                  <a:cxn ang="0">
                    <a:pos x="598" y="10"/>
                  </a:cxn>
                  <a:cxn ang="0">
                    <a:pos x="618" y="22"/>
                  </a:cxn>
                  <a:cxn ang="0">
                    <a:pos x="634" y="38"/>
                  </a:cxn>
                  <a:cxn ang="0">
                    <a:pos x="647" y="58"/>
                  </a:cxn>
                  <a:cxn ang="0">
                    <a:pos x="654" y="79"/>
                  </a:cxn>
                  <a:cxn ang="0">
                    <a:pos x="657" y="104"/>
                  </a:cxn>
                  <a:cxn ang="0">
                    <a:pos x="657" y="1042"/>
                  </a:cxn>
                  <a:cxn ang="0">
                    <a:pos x="654" y="1065"/>
                  </a:cxn>
                  <a:cxn ang="0">
                    <a:pos x="647" y="1087"/>
                  </a:cxn>
                  <a:cxn ang="0">
                    <a:pos x="634" y="1106"/>
                  </a:cxn>
                  <a:cxn ang="0">
                    <a:pos x="618" y="1123"/>
                  </a:cxn>
                  <a:cxn ang="0">
                    <a:pos x="598" y="1135"/>
                  </a:cxn>
                  <a:cxn ang="0">
                    <a:pos x="577" y="1143"/>
                  </a:cxn>
                  <a:cxn ang="0">
                    <a:pos x="552" y="1146"/>
                  </a:cxn>
                  <a:cxn ang="0">
                    <a:pos x="0" y="1146"/>
                  </a:cxn>
                  <a:cxn ang="0">
                    <a:pos x="0" y="625"/>
                  </a:cxn>
                  <a:cxn ang="0">
                    <a:pos x="239" y="625"/>
                  </a:cxn>
                  <a:cxn ang="0">
                    <a:pos x="239" y="104"/>
                  </a:cxn>
                  <a:cxn ang="0">
                    <a:pos x="242" y="79"/>
                  </a:cxn>
                  <a:cxn ang="0">
                    <a:pos x="250" y="58"/>
                  </a:cxn>
                  <a:cxn ang="0">
                    <a:pos x="262" y="38"/>
                  </a:cxn>
                  <a:cxn ang="0">
                    <a:pos x="278" y="22"/>
                  </a:cxn>
                  <a:cxn ang="0">
                    <a:pos x="298" y="10"/>
                  </a:cxn>
                  <a:cxn ang="0">
                    <a:pos x="320" y="2"/>
                  </a:cxn>
                  <a:cxn ang="0">
                    <a:pos x="344" y="0"/>
                  </a:cxn>
                </a:cxnLst>
                <a:rect l="0" t="0" r="r" b="b"/>
                <a:pathLst>
                  <a:path w="657" h="1146">
                    <a:moveTo>
                      <a:pt x="344" y="0"/>
                    </a:moveTo>
                    <a:lnTo>
                      <a:pt x="552" y="0"/>
                    </a:lnTo>
                    <a:lnTo>
                      <a:pt x="577" y="2"/>
                    </a:lnTo>
                    <a:lnTo>
                      <a:pt x="598" y="10"/>
                    </a:lnTo>
                    <a:lnTo>
                      <a:pt x="618" y="22"/>
                    </a:lnTo>
                    <a:lnTo>
                      <a:pt x="634" y="38"/>
                    </a:lnTo>
                    <a:lnTo>
                      <a:pt x="647" y="58"/>
                    </a:lnTo>
                    <a:lnTo>
                      <a:pt x="654" y="79"/>
                    </a:lnTo>
                    <a:lnTo>
                      <a:pt x="657" y="104"/>
                    </a:lnTo>
                    <a:lnTo>
                      <a:pt x="657" y="1042"/>
                    </a:lnTo>
                    <a:lnTo>
                      <a:pt x="654" y="1065"/>
                    </a:lnTo>
                    <a:lnTo>
                      <a:pt x="647" y="1087"/>
                    </a:lnTo>
                    <a:lnTo>
                      <a:pt x="634" y="1106"/>
                    </a:lnTo>
                    <a:lnTo>
                      <a:pt x="618" y="1123"/>
                    </a:lnTo>
                    <a:lnTo>
                      <a:pt x="598" y="1135"/>
                    </a:lnTo>
                    <a:lnTo>
                      <a:pt x="577" y="1143"/>
                    </a:lnTo>
                    <a:lnTo>
                      <a:pt x="552" y="1146"/>
                    </a:lnTo>
                    <a:lnTo>
                      <a:pt x="0" y="1146"/>
                    </a:lnTo>
                    <a:lnTo>
                      <a:pt x="0" y="625"/>
                    </a:lnTo>
                    <a:lnTo>
                      <a:pt x="239" y="625"/>
                    </a:lnTo>
                    <a:lnTo>
                      <a:pt x="239" y="104"/>
                    </a:lnTo>
                    <a:lnTo>
                      <a:pt x="242" y="79"/>
                    </a:lnTo>
                    <a:lnTo>
                      <a:pt x="250" y="58"/>
                    </a:lnTo>
                    <a:lnTo>
                      <a:pt x="262" y="38"/>
                    </a:lnTo>
                    <a:lnTo>
                      <a:pt x="278" y="22"/>
                    </a:lnTo>
                    <a:lnTo>
                      <a:pt x="298" y="10"/>
                    </a:lnTo>
                    <a:lnTo>
                      <a:pt x="320" y="2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rgbClr val="79797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 b="1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64" name="Freeform 10">
                <a:extLst>
                  <a:ext uri="{FF2B5EF4-FFF2-40B4-BE49-F238E27FC236}">
                    <a16:creationId xmlns="" xmlns:a16="http://schemas.microsoft.com/office/drawing/2014/main" id="{E780B109-A1ED-4AE4-AFD9-30C1902EF2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" y="1027"/>
                <a:ext cx="131" cy="127"/>
              </a:xfrm>
              <a:custGeom>
                <a:avLst/>
                <a:gdLst/>
                <a:ahLst/>
                <a:cxnLst>
                  <a:cxn ang="0">
                    <a:pos x="105" y="0"/>
                  </a:cxn>
                  <a:cxn ang="0">
                    <a:pos x="313" y="0"/>
                  </a:cxn>
                  <a:cxn ang="0">
                    <a:pos x="338" y="2"/>
                  </a:cxn>
                  <a:cxn ang="0">
                    <a:pos x="360" y="10"/>
                  </a:cxn>
                  <a:cxn ang="0">
                    <a:pos x="379" y="22"/>
                  </a:cxn>
                  <a:cxn ang="0">
                    <a:pos x="395" y="38"/>
                  </a:cxn>
                  <a:cxn ang="0">
                    <a:pos x="408" y="58"/>
                  </a:cxn>
                  <a:cxn ang="0">
                    <a:pos x="415" y="79"/>
                  </a:cxn>
                  <a:cxn ang="0">
                    <a:pos x="418" y="104"/>
                  </a:cxn>
                  <a:cxn ang="0">
                    <a:pos x="418" y="625"/>
                  </a:cxn>
                  <a:cxn ang="0">
                    <a:pos x="1176" y="625"/>
                  </a:cxn>
                  <a:cxn ang="0">
                    <a:pos x="1176" y="1146"/>
                  </a:cxn>
                  <a:cxn ang="0">
                    <a:pos x="105" y="1146"/>
                  </a:cxn>
                  <a:cxn ang="0">
                    <a:pos x="81" y="1143"/>
                  </a:cxn>
                  <a:cxn ang="0">
                    <a:pos x="58" y="1135"/>
                  </a:cxn>
                  <a:cxn ang="0">
                    <a:pos x="39" y="1123"/>
                  </a:cxn>
                  <a:cxn ang="0">
                    <a:pos x="23" y="1106"/>
                  </a:cxn>
                  <a:cxn ang="0">
                    <a:pos x="11" y="1087"/>
                  </a:cxn>
                  <a:cxn ang="0">
                    <a:pos x="3" y="1065"/>
                  </a:cxn>
                  <a:cxn ang="0">
                    <a:pos x="0" y="1042"/>
                  </a:cxn>
                  <a:cxn ang="0">
                    <a:pos x="0" y="104"/>
                  </a:cxn>
                  <a:cxn ang="0">
                    <a:pos x="3" y="79"/>
                  </a:cxn>
                  <a:cxn ang="0">
                    <a:pos x="11" y="58"/>
                  </a:cxn>
                  <a:cxn ang="0">
                    <a:pos x="23" y="38"/>
                  </a:cxn>
                  <a:cxn ang="0">
                    <a:pos x="39" y="22"/>
                  </a:cxn>
                  <a:cxn ang="0">
                    <a:pos x="58" y="10"/>
                  </a:cxn>
                  <a:cxn ang="0">
                    <a:pos x="81" y="2"/>
                  </a:cxn>
                  <a:cxn ang="0">
                    <a:pos x="105" y="0"/>
                  </a:cxn>
                </a:cxnLst>
                <a:rect l="0" t="0" r="r" b="b"/>
                <a:pathLst>
                  <a:path w="1176" h="1146">
                    <a:moveTo>
                      <a:pt x="105" y="0"/>
                    </a:moveTo>
                    <a:lnTo>
                      <a:pt x="313" y="0"/>
                    </a:lnTo>
                    <a:lnTo>
                      <a:pt x="338" y="2"/>
                    </a:lnTo>
                    <a:lnTo>
                      <a:pt x="360" y="10"/>
                    </a:lnTo>
                    <a:lnTo>
                      <a:pt x="379" y="22"/>
                    </a:lnTo>
                    <a:lnTo>
                      <a:pt x="395" y="38"/>
                    </a:lnTo>
                    <a:lnTo>
                      <a:pt x="408" y="58"/>
                    </a:lnTo>
                    <a:lnTo>
                      <a:pt x="415" y="79"/>
                    </a:lnTo>
                    <a:lnTo>
                      <a:pt x="418" y="104"/>
                    </a:lnTo>
                    <a:lnTo>
                      <a:pt x="418" y="625"/>
                    </a:lnTo>
                    <a:lnTo>
                      <a:pt x="1176" y="625"/>
                    </a:lnTo>
                    <a:lnTo>
                      <a:pt x="1176" y="1146"/>
                    </a:lnTo>
                    <a:lnTo>
                      <a:pt x="105" y="1146"/>
                    </a:lnTo>
                    <a:lnTo>
                      <a:pt x="81" y="1143"/>
                    </a:lnTo>
                    <a:lnTo>
                      <a:pt x="58" y="1135"/>
                    </a:lnTo>
                    <a:lnTo>
                      <a:pt x="39" y="1123"/>
                    </a:lnTo>
                    <a:lnTo>
                      <a:pt x="23" y="1106"/>
                    </a:lnTo>
                    <a:lnTo>
                      <a:pt x="11" y="1087"/>
                    </a:lnTo>
                    <a:lnTo>
                      <a:pt x="3" y="1065"/>
                    </a:lnTo>
                    <a:lnTo>
                      <a:pt x="0" y="1042"/>
                    </a:lnTo>
                    <a:lnTo>
                      <a:pt x="0" y="104"/>
                    </a:lnTo>
                    <a:lnTo>
                      <a:pt x="3" y="79"/>
                    </a:lnTo>
                    <a:lnTo>
                      <a:pt x="11" y="58"/>
                    </a:lnTo>
                    <a:lnTo>
                      <a:pt x="23" y="38"/>
                    </a:lnTo>
                    <a:lnTo>
                      <a:pt x="39" y="22"/>
                    </a:lnTo>
                    <a:lnTo>
                      <a:pt x="58" y="10"/>
                    </a:lnTo>
                    <a:lnTo>
                      <a:pt x="81" y="2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79797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 b="1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65" name="Freeform 11">
                <a:extLst>
                  <a:ext uri="{FF2B5EF4-FFF2-40B4-BE49-F238E27FC236}">
                    <a16:creationId xmlns="" xmlns:a16="http://schemas.microsoft.com/office/drawing/2014/main" id="{2DB7B686-9E6D-4A35-B714-D71FF7D895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" y="1012"/>
                <a:ext cx="127" cy="54"/>
              </a:xfrm>
              <a:custGeom>
                <a:avLst/>
                <a:gdLst/>
                <a:ahLst/>
                <a:cxnLst>
                  <a:cxn ang="0">
                    <a:pos x="178" y="0"/>
                  </a:cxn>
                  <a:cxn ang="0">
                    <a:pos x="210" y="2"/>
                  </a:cxn>
                  <a:cxn ang="0">
                    <a:pos x="996" y="132"/>
                  </a:cxn>
                  <a:cxn ang="0">
                    <a:pos x="1027" y="140"/>
                  </a:cxn>
                  <a:cxn ang="0">
                    <a:pos x="1056" y="153"/>
                  </a:cxn>
                  <a:cxn ang="0">
                    <a:pos x="1081" y="171"/>
                  </a:cxn>
                  <a:cxn ang="0">
                    <a:pos x="1103" y="192"/>
                  </a:cxn>
                  <a:cxn ang="0">
                    <a:pos x="1122" y="218"/>
                  </a:cxn>
                  <a:cxn ang="0">
                    <a:pos x="1135" y="245"/>
                  </a:cxn>
                  <a:cxn ang="0">
                    <a:pos x="1144" y="275"/>
                  </a:cxn>
                  <a:cxn ang="0">
                    <a:pos x="1147" y="307"/>
                  </a:cxn>
                  <a:cxn ang="0">
                    <a:pos x="1145" y="339"/>
                  </a:cxn>
                  <a:cxn ang="0">
                    <a:pos x="1136" y="371"/>
                  </a:cxn>
                  <a:cxn ang="0">
                    <a:pos x="1123" y="399"/>
                  </a:cxn>
                  <a:cxn ang="0">
                    <a:pos x="1106" y="425"/>
                  </a:cxn>
                  <a:cxn ang="0">
                    <a:pos x="1083" y="446"/>
                  </a:cxn>
                  <a:cxn ang="0">
                    <a:pos x="1059" y="464"/>
                  </a:cxn>
                  <a:cxn ang="0">
                    <a:pos x="1031" y="478"/>
                  </a:cxn>
                  <a:cxn ang="0">
                    <a:pos x="1002" y="486"/>
                  </a:cxn>
                  <a:cxn ang="0">
                    <a:pos x="970" y="489"/>
                  </a:cxn>
                  <a:cxn ang="0">
                    <a:pos x="938" y="487"/>
                  </a:cxn>
                  <a:cxn ang="0">
                    <a:pos x="151" y="358"/>
                  </a:cxn>
                  <a:cxn ang="0">
                    <a:pos x="120" y="349"/>
                  </a:cxn>
                  <a:cxn ang="0">
                    <a:pos x="92" y="337"/>
                  </a:cxn>
                  <a:cxn ang="0">
                    <a:pos x="65" y="319"/>
                  </a:cxn>
                  <a:cxn ang="0">
                    <a:pos x="44" y="297"/>
                  </a:cxn>
                  <a:cxn ang="0">
                    <a:pos x="26" y="272"/>
                  </a:cxn>
                  <a:cxn ang="0">
                    <a:pos x="12" y="244"/>
                  </a:cxn>
                  <a:cxn ang="0">
                    <a:pos x="4" y="215"/>
                  </a:cxn>
                  <a:cxn ang="0">
                    <a:pos x="0" y="183"/>
                  </a:cxn>
                  <a:cxn ang="0">
                    <a:pos x="2" y="151"/>
                  </a:cxn>
                  <a:cxn ang="0">
                    <a:pos x="11" y="119"/>
                  </a:cxn>
                  <a:cxn ang="0">
                    <a:pos x="25" y="91"/>
                  </a:cxn>
                  <a:cxn ang="0">
                    <a:pos x="42" y="65"/>
                  </a:cxn>
                  <a:cxn ang="0">
                    <a:pos x="64" y="44"/>
                  </a:cxn>
                  <a:cxn ang="0">
                    <a:pos x="88" y="26"/>
                  </a:cxn>
                  <a:cxn ang="0">
                    <a:pos x="116" y="12"/>
                  </a:cxn>
                  <a:cxn ang="0">
                    <a:pos x="146" y="4"/>
                  </a:cxn>
                  <a:cxn ang="0">
                    <a:pos x="178" y="0"/>
                  </a:cxn>
                </a:cxnLst>
                <a:rect l="0" t="0" r="r" b="b"/>
                <a:pathLst>
                  <a:path w="1147" h="489">
                    <a:moveTo>
                      <a:pt x="178" y="0"/>
                    </a:moveTo>
                    <a:lnTo>
                      <a:pt x="210" y="2"/>
                    </a:lnTo>
                    <a:lnTo>
                      <a:pt x="996" y="132"/>
                    </a:lnTo>
                    <a:lnTo>
                      <a:pt x="1027" y="140"/>
                    </a:lnTo>
                    <a:lnTo>
                      <a:pt x="1056" y="153"/>
                    </a:lnTo>
                    <a:lnTo>
                      <a:pt x="1081" y="171"/>
                    </a:lnTo>
                    <a:lnTo>
                      <a:pt x="1103" y="192"/>
                    </a:lnTo>
                    <a:lnTo>
                      <a:pt x="1122" y="218"/>
                    </a:lnTo>
                    <a:lnTo>
                      <a:pt x="1135" y="245"/>
                    </a:lnTo>
                    <a:lnTo>
                      <a:pt x="1144" y="275"/>
                    </a:lnTo>
                    <a:lnTo>
                      <a:pt x="1147" y="307"/>
                    </a:lnTo>
                    <a:lnTo>
                      <a:pt x="1145" y="339"/>
                    </a:lnTo>
                    <a:lnTo>
                      <a:pt x="1136" y="371"/>
                    </a:lnTo>
                    <a:lnTo>
                      <a:pt x="1123" y="399"/>
                    </a:lnTo>
                    <a:lnTo>
                      <a:pt x="1106" y="425"/>
                    </a:lnTo>
                    <a:lnTo>
                      <a:pt x="1083" y="446"/>
                    </a:lnTo>
                    <a:lnTo>
                      <a:pt x="1059" y="464"/>
                    </a:lnTo>
                    <a:lnTo>
                      <a:pt x="1031" y="478"/>
                    </a:lnTo>
                    <a:lnTo>
                      <a:pt x="1002" y="486"/>
                    </a:lnTo>
                    <a:lnTo>
                      <a:pt x="970" y="489"/>
                    </a:lnTo>
                    <a:lnTo>
                      <a:pt x="938" y="487"/>
                    </a:lnTo>
                    <a:lnTo>
                      <a:pt x="151" y="358"/>
                    </a:lnTo>
                    <a:lnTo>
                      <a:pt x="120" y="349"/>
                    </a:lnTo>
                    <a:lnTo>
                      <a:pt x="92" y="337"/>
                    </a:lnTo>
                    <a:lnTo>
                      <a:pt x="65" y="319"/>
                    </a:lnTo>
                    <a:lnTo>
                      <a:pt x="44" y="297"/>
                    </a:lnTo>
                    <a:lnTo>
                      <a:pt x="26" y="272"/>
                    </a:lnTo>
                    <a:lnTo>
                      <a:pt x="12" y="244"/>
                    </a:lnTo>
                    <a:lnTo>
                      <a:pt x="4" y="215"/>
                    </a:lnTo>
                    <a:lnTo>
                      <a:pt x="0" y="183"/>
                    </a:lnTo>
                    <a:lnTo>
                      <a:pt x="2" y="151"/>
                    </a:lnTo>
                    <a:lnTo>
                      <a:pt x="11" y="119"/>
                    </a:lnTo>
                    <a:lnTo>
                      <a:pt x="25" y="91"/>
                    </a:lnTo>
                    <a:lnTo>
                      <a:pt x="42" y="65"/>
                    </a:lnTo>
                    <a:lnTo>
                      <a:pt x="64" y="44"/>
                    </a:lnTo>
                    <a:lnTo>
                      <a:pt x="88" y="26"/>
                    </a:lnTo>
                    <a:lnTo>
                      <a:pt x="116" y="12"/>
                    </a:lnTo>
                    <a:lnTo>
                      <a:pt x="146" y="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rgbClr val="79797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 b="1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66" name="Freeform 14">
                <a:extLst>
                  <a:ext uri="{FF2B5EF4-FFF2-40B4-BE49-F238E27FC236}">
                    <a16:creationId xmlns="" xmlns:a16="http://schemas.microsoft.com/office/drawing/2014/main" id="{AE791D03-FE86-4184-8FD1-240B55616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" y="912"/>
                <a:ext cx="190" cy="105"/>
              </a:xfrm>
              <a:custGeom>
                <a:avLst/>
                <a:gdLst/>
                <a:ahLst/>
                <a:cxnLst>
                  <a:cxn ang="0">
                    <a:pos x="1250" y="3"/>
                  </a:cxn>
                  <a:cxn ang="0">
                    <a:pos x="1360" y="42"/>
                  </a:cxn>
                  <a:cxn ang="0">
                    <a:pos x="1447" y="115"/>
                  </a:cxn>
                  <a:cxn ang="0">
                    <a:pos x="1511" y="207"/>
                  </a:cxn>
                  <a:cxn ang="0">
                    <a:pos x="1708" y="769"/>
                  </a:cxn>
                  <a:cxn ang="0">
                    <a:pos x="1710" y="840"/>
                  </a:cxn>
                  <a:cxn ang="0">
                    <a:pos x="1677" y="903"/>
                  </a:cxn>
                  <a:cxn ang="0">
                    <a:pos x="1621" y="938"/>
                  </a:cxn>
                  <a:cxn ang="0">
                    <a:pos x="1558" y="943"/>
                  </a:cxn>
                  <a:cxn ang="0">
                    <a:pos x="1499" y="920"/>
                  </a:cxn>
                  <a:cxn ang="0">
                    <a:pos x="1011" y="565"/>
                  </a:cxn>
                  <a:cxn ang="0">
                    <a:pos x="992" y="497"/>
                  </a:cxn>
                  <a:cxn ang="0">
                    <a:pos x="1015" y="429"/>
                  </a:cxn>
                  <a:cxn ang="0">
                    <a:pos x="1071" y="386"/>
                  </a:cxn>
                  <a:cxn ang="0">
                    <a:pos x="1141" y="381"/>
                  </a:cxn>
                  <a:cxn ang="0">
                    <a:pos x="1451" y="601"/>
                  </a:cxn>
                  <a:cxn ang="0">
                    <a:pos x="1484" y="608"/>
                  </a:cxn>
                  <a:cxn ang="0">
                    <a:pos x="1505" y="589"/>
                  </a:cxn>
                  <a:cxn ang="0">
                    <a:pos x="1504" y="557"/>
                  </a:cxn>
                  <a:cxn ang="0">
                    <a:pos x="1486" y="538"/>
                  </a:cxn>
                  <a:cxn ang="0">
                    <a:pos x="1450" y="510"/>
                  </a:cxn>
                  <a:cxn ang="0">
                    <a:pos x="1395" y="470"/>
                  </a:cxn>
                  <a:cxn ang="0">
                    <a:pos x="1335" y="424"/>
                  </a:cxn>
                  <a:cxn ang="0">
                    <a:pos x="1283" y="386"/>
                  </a:cxn>
                  <a:cxn ang="0">
                    <a:pos x="429" y="86"/>
                  </a:cxn>
                  <a:cxn ang="0">
                    <a:pos x="396" y="410"/>
                  </a:cxn>
                  <a:cxn ang="0">
                    <a:pos x="337" y="455"/>
                  </a:cxn>
                  <a:cxn ang="0">
                    <a:pos x="279" y="498"/>
                  </a:cxn>
                  <a:cxn ang="0">
                    <a:pos x="235" y="531"/>
                  </a:cxn>
                  <a:cxn ang="0">
                    <a:pos x="217" y="544"/>
                  </a:cxn>
                  <a:cxn ang="0">
                    <a:pos x="206" y="580"/>
                  </a:cxn>
                  <a:cxn ang="0">
                    <a:pos x="218" y="602"/>
                  </a:cxn>
                  <a:cxn ang="0">
                    <a:pos x="250" y="607"/>
                  </a:cxn>
                  <a:cxn ang="0">
                    <a:pos x="549" y="388"/>
                  </a:cxn>
                  <a:cxn ang="0">
                    <a:pos x="619" y="380"/>
                  </a:cxn>
                  <a:cxn ang="0">
                    <a:pos x="681" y="411"/>
                  </a:cxn>
                  <a:cxn ang="0">
                    <a:pos x="717" y="474"/>
                  </a:cxn>
                  <a:cxn ang="0">
                    <a:pos x="712" y="544"/>
                  </a:cxn>
                  <a:cxn ang="0">
                    <a:pos x="669" y="600"/>
                  </a:cxn>
                  <a:cxn ang="0">
                    <a:pos x="176" y="938"/>
                  </a:cxn>
                  <a:cxn ang="0">
                    <a:pos x="112" y="943"/>
                  </a:cxn>
                  <a:cxn ang="0">
                    <a:pos x="54" y="919"/>
                  </a:cxn>
                  <a:cxn ang="0">
                    <a:pos x="9" y="862"/>
                  </a:cxn>
                  <a:cxn ang="0">
                    <a:pos x="0" y="792"/>
                  </a:cxn>
                  <a:cxn ang="0">
                    <a:pos x="187" y="238"/>
                  </a:cxn>
                  <a:cxn ang="0">
                    <a:pos x="242" y="145"/>
                  </a:cxn>
                  <a:cxn ang="0">
                    <a:pos x="320" y="63"/>
                  </a:cxn>
                  <a:cxn ang="0">
                    <a:pos x="423" y="11"/>
                  </a:cxn>
                </a:cxnLst>
                <a:rect l="0" t="0" r="r" b="b"/>
                <a:pathLst>
                  <a:path w="1713" h="945">
                    <a:moveTo>
                      <a:pt x="504" y="0"/>
                    </a:moveTo>
                    <a:lnTo>
                      <a:pt x="1209" y="0"/>
                    </a:lnTo>
                    <a:lnTo>
                      <a:pt x="1250" y="3"/>
                    </a:lnTo>
                    <a:lnTo>
                      <a:pt x="1290" y="11"/>
                    </a:lnTo>
                    <a:lnTo>
                      <a:pt x="1326" y="24"/>
                    </a:lnTo>
                    <a:lnTo>
                      <a:pt x="1360" y="42"/>
                    </a:lnTo>
                    <a:lnTo>
                      <a:pt x="1392" y="63"/>
                    </a:lnTo>
                    <a:lnTo>
                      <a:pt x="1420" y="88"/>
                    </a:lnTo>
                    <a:lnTo>
                      <a:pt x="1447" y="115"/>
                    </a:lnTo>
                    <a:lnTo>
                      <a:pt x="1471" y="145"/>
                    </a:lnTo>
                    <a:lnTo>
                      <a:pt x="1491" y="175"/>
                    </a:lnTo>
                    <a:lnTo>
                      <a:pt x="1511" y="207"/>
                    </a:lnTo>
                    <a:lnTo>
                      <a:pt x="1525" y="238"/>
                    </a:lnTo>
                    <a:lnTo>
                      <a:pt x="1538" y="269"/>
                    </a:lnTo>
                    <a:lnTo>
                      <a:pt x="1708" y="769"/>
                    </a:lnTo>
                    <a:lnTo>
                      <a:pt x="1712" y="792"/>
                    </a:lnTo>
                    <a:lnTo>
                      <a:pt x="1713" y="817"/>
                    </a:lnTo>
                    <a:lnTo>
                      <a:pt x="1710" y="840"/>
                    </a:lnTo>
                    <a:lnTo>
                      <a:pt x="1703" y="862"/>
                    </a:lnTo>
                    <a:lnTo>
                      <a:pt x="1692" y="882"/>
                    </a:lnTo>
                    <a:lnTo>
                      <a:pt x="1677" y="903"/>
                    </a:lnTo>
                    <a:lnTo>
                      <a:pt x="1658" y="919"/>
                    </a:lnTo>
                    <a:lnTo>
                      <a:pt x="1640" y="929"/>
                    </a:lnTo>
                    <a:lnTo>
                      <a:pt x="1621" y="938"/>
                    </a:lnTo>
                    <a:lnTo>
                      <a:pt x="1601" y="943"/>
                    </a:lnTo>
                    <a:lnTo>
                      <a:pt x="1581" y="945"/>
                    </a:lnTo>
                    <a:lnTo>
                      <a:pt x="1558" y="943"/>
                    </a:lnTo>
                    <a:lnTo>
                      <a:pt x="1536" y="938"/>
                    </a:lnTo>
                    <a:lnTo>
                      <a:pt x="1517" y="930"/>
                    </a:lnTo>
                    <a:lnTo>
                      <a:pt x="1499" y="920"/>
                    </a:lnTo>
                    <a:lnTo>
                      <a:pt x="1044" y="600"/>
                    </a:lnTo>
                    <a:lnTo>
                      <a:pt x="1025" y="584"/>
                    </a:lnTo>
                    <a:lnTo>
                      <a:pt x="1011" y="565"/>
                    </a:lnTo>
                    <a:lnTo>
                      <a:pt x="1001" y="544"/>
                    </a:lnTo>
                    <a:lnTo>
                      <a:pt x="995" y="521"/>
                    </a:lnTo>
                    <a:lnTo>
                      <a:pt x="992" y="497"/>
                    </a:lnTo>
                    <a:lnTo>
                      <a:pt x="996" y="474"/>
                    </a:lnTo>
                    <a:lnTo>
                      <a:pt x="1003" y="452"/>
                    </a:lnTo>
                    <a:lnTo>
                      <a:pt x="1015" y="429"/>
                    </a:lnTo>
                    <a:lnTo>
                      <a:pt x="1031" y="411"/>
                    </a:lnTo>
                    <a:lnTo>
                      <a:pt x="1050" y="397"/>
                    </a:lnTo>
                    <a:lnTo>
                      <a:pt x="1071" y="386"/>
                    </a:lnTo>
                    <a:lnTo>
                      <a:pt x="1094" y="380"/>
                    </a:lnTo>
                    <a:lnTo>
                      <a:pt x="1118" y="379"/>
                    </a:lnTo>
                    <a:lnTo>
                      <a:pt x="1141" y="381"/>
                    </a:lnTo>
                    <a:lnTo>
                      <a:pt x="1163" y="388"/>
                    </a:lnTo>
                    <a:lnTo>
                      <a:pt x="1186" y="401"/>
                    </a:lnTo>
                    <a:lnTo>
                      <a:pt x="1451" y="601"/>
                    </a:lnTo>
                    <a:lnTo>
                      <a:pt x="1462" y="607"/>
                    </a:lnTo>
                    <a:lnTo>
                      <a:pt x="1472" y="609"/>
                    </a:lnTo>
                    <a:lnTo>
                      <a:pt x="1484" y="608"/>
                    </a:lnTo>
                    <a:lnTo>
                      <a:pt x="1494" y="602"/>
                    </a:lnTo>
                    <a:lnTo>
                      <a:pt x="1502" y="595"/>
                    </a:lnTo>
                    <a:lnTo>
                      <a:pt x="1505" y="589"/>
                    </a:lnTo>
                    <a:lnTo>
                      <a:pt x="1507" y="580"/>
                    </a:lnTo>
                    <a:lnTo>
                      <a:pt x="1507" y="568"/>
                    </a:lnTo>
                    <a:lnTo>
                      <a:pt x="1504" y="557"/>
                    </a:lnTo>
                    <a:lnTo>
                      <a:pt x="1495" y="544"/>
                    </a:lnTo>
                    <a:lnTo>
                      <a:pt x="1493" y="543"/>
                    </a:lnTo>
                    <a:lnTo>
                      <a:pt x="1486" y="538"/>
                    </a:lnTo>
                    <a:lnTo>
                      <a:pt x="1478" y="531"/>
                    </a:lnTo>
                    <a:lnTo>
                      <a:pt x="1465" y="522"/>
                    </a:lnTo>
                    <a:lnTo>
                      <a:pt x="1450" y="510"/>
                    </a:lnTo>
                    <a:lnTo>
                      <a:pt x="1433" y="498"/>
                    </a:lnTo>
                    <a:lnTo>
                      <a:pt x="1415" y="485"/>
                    </a:lnTo>
                    <a:lnTo>
                      <a:pt x="1395" y="470"/>
                    </a:lnTo>
                    <a:lnTo>
                      <a:pt x="1376" y="455"/>
                    </a:lnTo>
                    <a:lnTo>
                      <a:pt x="1356" y="439"/>
                    </a:lnTo>
                    <a:lnTo>
                      <a:pt x="1335" y="424"/>
                    </a:lnTo>
                    <a:lnTo>
                      <a:pt x="1317" y="410"/>
                    </a:lnTo>
                    <a:lnTo>
                      <a:pt x="1299" y="398"/>
                    </a:lnTo>
                    <a:lnTo>
                      <a:pt x="1283" y="386"/>
                    </a:lnTo>
                    <a:lnTo>
                      <a:pt x="1283" y="86"/>
                    </a:lnTo>
                    <a:lnTo>
                      <a:pt x="857" y="155"/>
                    </a:lnTo>
                    <a:lnTo>
                      <a:pt x="429" y="86"/>
                    </a:lnTo>
                    <a:lnTo>
                      <a:pt x="429" y="386"/>
                    </a:lnTo>
                    <a:lnTo>
                      <a:pt x="413" y="398"/>
                    </a:lnTo>
                    <a:lnTo>
                      <a:pt x="396" y="410"/>
                    </a:lnTo>
                    <a:lnTo>
                      <a:pt x="377" y="424"/>
                    </a:lnTo>
                    <a:lnTo>
                      <a:pt x="358" y="439"/>
                    </a:lnTo>
                    <a:lnTo>
                      <a:pt x="337" y="455"/>
                    </a:lnTo>
                    <a:lnTo>
                      <a:pt x="317" y="470"/>
                    </a:lnTo>
                    <a:lnTo>
                      <a:pt x="298" y="485"/>
                    </a:lnTo>
                    <a:lnTo>
                      <a:pt x="279" y="498"/>
                    </a:lnTo>
                    <a:lnTo>
                      <a:pt x="263" y="510"/>
                    </a:lnTo>
                    <a:lnTo>
                      <a:pt x="247" y="522"/>
                    </a:lnTo>
                    <a:lnTo>
                      <a:pt x="235" y="531"/>
                    </a:lnTo>
                    <a:lnTo>
                      <a:pt x="226" y="538"/>
                    </a:lnTo>
                    <a:lnTo>
                      <a:pt x="220" y="543"/>
                    </a:lnTo>
                    <a:lnTo>
                      <a:pt x="217" y="544"/>
                    </a:lnTo>
                    <a:lnTo>
                      <a:pt x="209" y="557"/>
                    </a:lnTo>
                    <a:lnTo>
                      <a:pt x="205" y="568"/>
                    </a:lnTo>
                    <a:lnTo>
                      <a:pt x="206" y="580"/>
                    </a:lnTo>
                    <a:lnTo>
                      <a:pt x="208" y="589"/>
                    </a:lnTo>
                    <a:lnTo>
                      <a:pt x="211" y="595"/>
                    </a:lnTo>
                    <a:lnTo>
                      <a:pt x="218" y="602"/>
                    </a:lnTo>
                    <a:lnTo>
                      <a:pt x="229" y="608"/>
                    </a:lnTo>
                    <a:lnTo>
                      <a:pt x="240" y="609"/>
                    </a:lnTo>
                    <a:lnTo>
                      <a:pt x="250" y="607"/>
                    </a:lnTo>
                    <a:lnTo>
                      <a:pt x="261" y="601"/>
                    </a:lnTo>
                    <a:lnTo>
                      <a:pt x="527" y="401"/>
                    </a:lnTo>
                    <a:lnTo>
                      <a:pt x="549" y="388"/>
                    </a:lnTo>
                    <a:lnTo>
                      <a:pt x="572" y="381"/>
                    </a:lnTo>
                    <a:lnTo>
                      <a:pt x="595" y="379"/>
                    </a:lnTo>
                    <a:lnTo>
                      <a:pt x="619" y="380"/>
                    </a:lnTo>
                    <a:lnTo>
                      <a:pt x="641" y="386"/>
                    </a:lnTo>
                    <a:lnTo>
                      <a:pt x="662" y="397"/>
                    </a:lnTo>
                    <a:lnTo>
                      <a:pt x="681" y="411"/>
                    </a:lnTo>
                    <a:lnTo>
                      <a:pt x="697" y="429"/>
                    </a:lnTo>
                    <a:lnTo>
                      <a:pt x="710" y="452"/>
                    </a:lnTo>
                    <a:lnTo>
                      <a:pt x="717" y="474"/>
                    </a:lnTo>
                    <a:lnTo>
                      <a:pt x="720" y="497"/>
                    </a:lnTo>
                    <a:lnTo>
                      <a:pt x="719" y="521"/>
                    </a:lnTo>
                    <a:lnTo>
                      <a:pt x="712" y="544"/>
                    </a:lnTo>
                    <a:lnTo>
                      <a:pt x="702" y="565"/>
                    </a:lnTo>
                    <a:lnTo>
                      <a:pt x="687" y="584"/>
                    </a:lnTo>
                    <a:lnTo>
                      <a:pt x="669" y="600"/>
                    </a:lnTo>
                    <a:lnTo>
                      <a:pt x="213" y="920"/>
                    </a:lnTo>
                    <a:lnTo>
                      <a:pt x="196" y="930"/>
                    </a:lnTo>
                    <a:lnTo>
                      <a:pt x="176" y="938"/>
                    </a:lnTo>
                    <a:lnTo>
                      <a:pt x="155" y="943"/>
                    </a:lnTo>
                    <a:lnTo>
                      <a:pt x="132" y="945"/>
                    </a:lnTo>
                    <a:lnTo>
                      <a:pt x="112" y="943"/>
                    </a:lnTo>
                    <a:lnTo>
                      <a:pt x="92" y="938"/>
                    </a:lnTo>
                    <a:lnTo>
                      <a:pt x="72" y="929"/>
                    </a:lnTo>
                    <a:lnTo>
                      <a:pt x="54" y="919"/>
                    </a:lnTo>
                    <a:lnTo>
                      <a:pt x="36" y="903"/>
                    </a:lnTo>
                    <a:lnTo>
                      <a:pt x="21" y="882"/>
                    </a:lnTo>
                    <a:lnTo>
                      <a:pt x="9" y="862"/>
                    </a:lnTo>
                    <a:lnTo>
                      <a:pt x="3" y="840"/>
                    </a:lnTo>
                    <a:lnTo>
                      <a:pt x="0" y="817"/>
                    </a:lnTo>
                    <a:lnTo>
                      <a:pt x="0" y="792"/>
                    </a:lnTo>
                    <a:lnTo>
                      <a:pt x="5" y="769"/>
                    </a:lnTo>
                    <a:lnTo>
                      <a:pt x="174" y="269"/>
                    </a:lnTo>
                    <a:lnTo>
                      <a:pt x="187" y="238"/>
                    </a:lnTo>
                    <a:lnTo>
                      <a:pt x="203" y="207"/>
                    </a:lnTo>
                    <a:lnTo>
                      <a:pt x="221" y="175"/>
                    </a:lnTo>
                    <a:lnTo>
                      <a:pt x="242" y="145"/>
                    </a:lnTo>
                    <a:lnTo>
                      <a:pt x="265" y="115"/>
                    </a:lnTo>
                    <a:lnTo>
                      <a:pt x="292" y="88"/>
                    </a:lnTo>
                    <a:lnTo>
                      <a:pt x="320" y="63"/>
                    </a:lnTo>
                    <a:lnTo>
                      <a:pt x="352" y="42"/>
                    </a:lnTo>
                    <a:lnTo>
                      <a:pt x="386" y="24"/>
                    </a:lnTo>
                    <a:lnTo>
                      <a:pt x="423" y="11"/>
                    </a:lnTo>
                    <a:lnTo>
                      <a:pt x="463" y="3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79797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 b="1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</p:grpSp>
      </p:grpSp>
      <p:grpSp>
        <p:nvGrpSpPr>
          <p:cNvPr id="67" name="Group 276">
            <a:extLst>
              <a:ext uri="{FF2B5EF4-FFF2-40B4-BE49-F238E27FC236}">
                <a16:creationId xmlns="" xmlns:a16="http://schemas.microsoft.com/office/drawing/2014/main" id="{9A4D6949-A5E3-4F43-AF1A-369BA35B6A6D}"/>
              </a:ext>
            </a:extLst>
          </p:cNvPr>
          <p:cNvGrpSpPr/>
          <p:nvPr/>
        </p:nvGrpSpPr>
        <p:grpSpPr>
          <a:xfrm>
            <a:off x="8836348" y="3523770"/>
            <a:ext cx="1751432" cy="952078"/>
            <a:chOff x="5915460" y="2384474"/>
            <a:chExt cx="1751432" cy="952078"/>
          </a:xfrm>
        </p:grpSpPr>
        <p:sp>
          <p:nvSpPr>
            <p:cNvPr id="68" name="Oval 72">
              <a:extLst>
                <a:ext uri="{FF2B5EF4-FFF2-40B4-BE49-F238E27FC236}">
                  <a16:creationId xmlns="" xmlns:a16="http://schemas.microsoft.com/office/drawing/2014/main" id="{1765AB18-2A4B-46E4-BE43-E7B895089401}"/>
                </a:ext>
              </a:extLst>
            </p:cNvPr>
            <p:cNvSpPr/>
            <p:nvPr/>
          </p:nvSpPr>
          <p:spPr>
            <a:xfrm>
              <a:off x="6052822" y="2384474"/>
              <a:ext cx="834028" cy="69816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 sz="1600" dirty="0">
                <a:solidFill>
                  <a:prstClr val="white"/>
                </a:solidFill>
              </a:endParaRPr>
            </a:p>
          </p:txBody>
        </p:sp>
        <p:sp>
          <p:nvSpPr>
            <p:cNvPr id="69" name="TextBox 73">
              <a:extLst>
                <a:ext uri="{FF2B5EF4-FFF2-40B4-BE49-F238E27FC236}">
                  <a16:creationId xmlns="" xmlns:a16="http://schemas.microsoft.com/office/drawing/2014/main" id="{0F03A2F4-403C-4FAB-82A7-85C3B3D9092A}"/>
                </a:ext>
              </a:extLst>
            </p:cNvPr>
            <p:cNvSpPr txBox="1"/>
            <p:nvPr/>
          </p:nvSpPr>
          <p:spPr>
            <a:xfrm>
              <a:off x="5915460" y="3082636"/>
              <a:ext cx="1751432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1050" b="1" dirty="0">
                  <a:solidFill>
                    <a:prstClr val="black"/>
                  </a:solidFill>
                  <a:cs typeface="Arial" charset="0"/>
                </a:rPr>
                <a:t>Autres loisirs dehors</a:t>
              </a:r>
            </a:p>
          </p:txBody>
        </p:sp>
        <p:grpSp>
          <p:nvGrpSpPr>
            <p:cNvPr id="70" name="noun_project_0215.eps">
              <a:extLst>
                <a:ext uri="{FF2B5EF4-FFF2-40B4-BE49-F238E27FC236}">
                  <a16:creationId xmlns="" xmlns:a16="http://schemas.microsoft.com/office/drawing/2014/main" id="{E0AB1717-C825-4DB7-99A9-6FC65B5CC7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34733" y="2489982"/>
              <a:ext cx="674030" cy="451093"/>
              <a:chOff x="178" y="1377"/>
              <a:chExt cx="384" cy="325"/>
            </a:xfrm>
          </p:grpSpPr>
          <p:sp>
            <p:nvSpPr>
              <p:cNvPr id="71" name="Freeform 122">
                <a:extLst>
                  <a:ext uri="{FF2B5EF4-FFF2-40B4-BE49-F238E27FC236}">
                    <a16:creationId xmlns="" xmlns:a16="http://schemas.microsoft.com/office/drawing/2014/main" id="{118AFF5C-FC1A-4A6D-8987-A623D0F54E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" y="1546"/>
                <a:ext cx="155" cy="155"/>
              </a:xfrm>
              <a:custGeom>
                <a:avLst/>
                <a:gdLst/>
                <a:ahLst/>
                <a:cxnLst>
                  <a:cxn ang="0">
                    <a:pos x="577" y="142"/>
                  </a:cxn>
                  <a:cxn ang="0">
                    <a:pos x="412" y="207"/>
                  </a:cxn>
                  <a:cxn ang="0">
                    <a:pos x="276" y="317"/>
                  </a:cxn>
                  <a:cxn ang="0">
                    <a:pos x="180" y="463"/>
                  </a:cxn>
                  <a:cxn ang="0">
                    <a:pos x="133" y="636"/>
                  </a:cxn>
                  <a:cxn ang="0">
                    <a:pos x="141" y="813"/>
                  </a:cxn>
                  <a:cxn ang="0">
                    <a:pos x="198" y="970"/>
                  </a:cxn>
                  <a:cxn ang="0">
                    <a:pos x="296" y="1102"/>
                  </a:cxn>
                  <a:cxn ang="0">
                    <a:pos x="427" y="1200"/>
                  </a:cxn>
                  <a:cxn ang="0">
                    <a:pos x="584" y="1256"/>
                  </a:cxn>
                  <a:cxn ang="0">
                    <a:pos x="757" y="1265"/>
                  </a:cxn>
                  <a:cxn ang="0">
                    <a:pos x="921" y="1223"/>
                  </a:cxn>
                  <a:cxn ang="0">
                    <a:pos x="1062" y="1138"/>
                  </a:cxn>
                  <a:cxn ang="0">
                    <a:pos x="1172" y="1017"/>
                  </a:cxn>
                  <a:cxn ang="0">
                    <a:pos x="1243" y="867"/>
                  </a:cxn>
                  <a:cxn ang="0">
                    <a:pos x="1269" y="698"/>
                  </a:cxn>
                  <a:cxn ang="0">
                    <a:pos x="1243" y="529"/>
                  </a:cxn>
                  <a:cxn ang="0">
                    <a:pos x="1172" y="379"/>
                  </a:cxn>
                  <a:cxn ang="0">
                    <a:pos x="1062" y="259"/>
                  </a:cxn>
                  <a:cxn ang="0">
                    <a:pos x="921" y="173"/>
                  </a:cxn>
                  <a:cxn ang="0">
                    <a:pos x="757" y="131"/>
                  </a:cxn>
                  <a:cxn ang="0">
                    <a:pos x="767" y="4"/>
                  </a:cxn>
                  <a:cxn ang="0">
                    <a:pos x="956" y="49"/>
                  </a:cxn>
                  <a:cxn ang="0">
                    <a:pos x="1123" y="142"/>
                  </a:cxn>
                  <a:cxn ang="0">
                    <a:pos x="1256" y="276"/>
                  </a:cxn>
                  <a:cxn ang="0">
                    <a:pos x="1350" y="441"/>
                  </a:cxn>
                  <a:cxn ang="0">
                    <a:pos x="1395" y="631"/>
                  </a:cxn>
                  <a:cxn ang="0">
                    <a:pos x="1386" y="830"/>
                  </a:cxn>
                  <a:cxn ang="0">
                    <a:pos x="1324" y="1014"/>
                  </a:cxn>
                  <a:cxn ang="0">
                    <a:pos x="1216" y="1170"/>
                  </a:cxn>
                  <a:cxn ang="0">
                    <a:pos x="1070" y="1291"/>
                  </a:cxn>
                  <a:cxn ang="0">
                    <a:pos x="895" y="1370"/>
                  </a:cxn>
                  <a:cxn ang="0">
                    <a:pos x="699" y="1397"/>
                  </a:cxn>
                  <a:cxn ang="0">
                    <a:pos x="503" y="1370"/>
                  </a:cxn>
                  <a:cxn ang="0">
                    <a:pos x="328" y="1291"/>
                  </a:cxn>
                  <a:cxn ang="0">
                    <a:pos x="183" y="1170"/>
                  </a:cxn>
                  <a:cxn ang="0">
                    <a:pos x="75" y="1014"/>
                  </a:cxn>
                  <a:cxn ang="0">
                    <a:pos x="13" y="830"/>
                  </a:cxn>
                  <a:cxn ang="0">
                    <a:pos x="3" y="631"/>
                  </a:cxn>
                  <a:cxn ang="0">
                    <a:pos x="49" y="441"/>
                  </a:cxn>
                  <a:cxn ang="0">
                    <a:pos x="142" y="276"/>
                  </a:cxn>
                  <a:cxn ang="0">
                    <a:pos x="276" y="142"/>
                  </a:cxn>
                  <a:cxn ang="0">
                    <a:pos x="442" y="49"/>
                  </a:cxn>
                  <a:cxn ang="0">
                    <a:pos x="632" y="4"/>
                  </a:cxn>
                </a:cxnLst>
                <a:rect l="0" t="0" r="r" b="b"/>
                <a:pathLst>
                  <a:path w="1398" h="1397">
                    <a:moveTo>
                      <a:pt x="699" y="129"/>
                    </a:moveTo>
                    <a:lnTo>
                      <a:pt x="637" y="132"/>
                    </a:lnTo>
                    <a:lnTo>
                      <a:pt x="577" y="142"/>
                    </a:lnTo>
                    <a:lnTo>
                      <a:pt x="519" y="157"/>
                    </a:lnTo>
                    <a:lnTo>
                      <a:pt x="464" y="179"/>
                    </a:lnTo>
                    <a:lnTo>
                      <a:pt x="412" y="207"/>
                    </a:lnTo>
                    <a:lnTo>
                      <a:pt x="362" y="239"/>
                    </a:lnTo>
                    <a:lnTo>
                      <a:pt x="317" y="276"/>
                    </a:lnTo>
                    <a:lnTo>
                      <a:pt x="276" y="317"/>
                    </a:lnTo>
                    <a:lnTo>
                      <a:pt x="240" y="362"/>
                    </a:lnTo>
                    <a:lnTo>
                      <a:pt x="207" y="411"/>
                    </a:lnTo>
                    <a:lnTo>
                      <a:pt x="180" y="463"/>
                    </a:lnTo>
                    <a:lnTo>
                      <a:pt x="159" y="519"/>
                    </a:lnTo>
                    <a:lnTo>
                      <a:pt x="142" y="576"/>
                    </a:lnTo>
                    <a:lnTo>
                      <a:pt x="133" y="636"/>
                    </a:lnTo>
                    <a:lnTo>
                      <a:pt x="130" y="698"/>
                    </a:lnTo>
                    <a:lnTo>
                      <a:pt x="133" y="756"/>
                    </a:lnTo>
                    <a:lnTo>
                      <a:pt x="141" y="813"/>
                    </a:lnTo>
                    <a:lnTo>
                      <a:pt x="155" y="867"/>
                    </a:lnTo>
                    <a:lnTo>
                      <a:pt x="175" y="920"/>
                    </a:lnTo>
                    <a:lnTo>
                      <a:pt x="198" y="970"/>
                    </a:lnTo>
                    <a:lnTo>
                      <a:pt x="227" y="1017"/>
                    </a:lnTo>
                    <a:lnTo>
                      <a:pt x="260" y="1061"/>
                    </a:lnTo>
                    <a:lnTo>
                      <a:pt x="296" y="1102"/>
                    </a:lnTo>
                    <a:lnTo>
                      <a:pt x="337" y="1138"/>
                    </a:lnTo>
                    <a:lnTo>
                      <a:pt x="381" y="1171"/>
                    </a:lnTo>
                    <a:lnTo>
                      <a:pt x="427" y="1200"/>
                    </a:lnTo>
                    <a:lnTo>
                      <a:pt x="478" y="1223"/>
                    </a:lnTo>
                    <a:lnTo>
                      <a:pt x="530" y="1243"/>
                    </a:lnTo>
                    <a:lnTo>
                      <a:pt x="584" y="1256"/>
                    </a:lnTo>
                    <a:lnTo>
                      <a:pt x="641" y="1265"/>
                    </a:lnTo>
                    <a:lnTo>
                      <a:pt x="699" y="1268"/>
                    </a:lnTo>
                    <a:lnTo>
                      <a:pt x="757" y="1265"/>
                    </a:lnTo>
                    <a:lnTo>
                      <a:pt x="814" y="1256"/>
                    </a:lnTo>
                    <a:lnTo>
                      <a:pt x="868" y="1243"/>
                    </a:lnTo>
                    <a:lnTo>
                      <a:pt x="921" y="1223"/>
                    </a:lnTo>
                    <a:lnTo>
                      <a:pt x="971" y="1200"/>
                    </a:lnTo>
                    <a:lnTo>
                      <a:pt x="1018" y="1171"/>
                    </a:lnTo>
                    <a:lnTo>
                      <a:pt x="1062" y="1138"/>
                    </a:lnTo>
                    <a:lnTo>
                      <a:pt x="1102" y="1102"/>
                    </a:lnTo>
                    <a:lnTo>
                      <a:pt x="1138" y="1061"/>
                    </a:lnTo>
                    <a:lnTo>
                      <a:pt x="1172" y="1017"/>
                    </a:lnTo>
                    <a:lnTo>
                      <a:pt x="1200" y="970"/>
                    </a:lnTo>
                    <a:lnTo>
                      <a:pt x="1224" y="920"/>
                    </a:lnTo>
                    <a:lnTo>
                      <a:pt x="1243" y="867"/>
                    </a:lnTo>
                    <a:lnTo>
                      <a:pt x="1258" y="813"/>
                    </a:lnTo>
                    <a:lnTo>
                      <a:pt x="1266" y="756"/>
                    </a:lnTo>
                    <a:lnTo>
                      <a:pt x="1269" y="698"/>
                    </a:lnTo>
                    <a:lnTo>
                      <a:pt x="1266" y="640"/>
                    </a:lnTo>
                    <a:lnTo>
                      <a:pt x="1258" y="583"/>
                    </a:lnTo>
                    <a:lnTo>
                      <a:pt x="1243" y="529"/>
                    </a:lnTo>
                    <a:lnTo>
                      <a:pt x="1224" y="477"/>
                    </a:lnTo>
                    <a:lnTo>
                      <a:pt x="1200" y="426"/>
                    </a:lnTo>
                    <a:lnTo>
                      <a:pt x="1172" y="379"/>
                    </a:lnTo>
                    <a:lnTo>
                      <a:pt x="1138" y="336"/>
                    </a:lnTo>
                    <a:lnTo>
                      <a:pt x="1102" y="296"/>
                    </a:lnTo>
                    <a:lnTo>
                      <a:pt x="1062" y="259"/>
                    </a:lnTo>
                    <a:lnTo>
                      <a:pt x="1018" y="225"/>
                    </a:lnTo>
                    <a:lnTo>
                      <a:pt x="971" y="197"/>
                    </a:lnTo>
                    <a:lnTo>
                      <a:pt x="921" y="173"/>
                    </a:lnTo>
                    <a:lnTo>
                      <a:pt x="868" y="154"/>
                    </a:lnTo>
                    <a:lnTo>
                      <a:pt x="814" y="141"/>
                    </a:lnTo>
                    <a:lnTo>
                      <a:pt x="757" y="131"/>
                    </a:lnTo>
                    <a:lnTo>
                      <a:pt x="699" y="129"/>
                    </a:lnTo>
                    <a:close/>
                    <a:moveTo>
                      <a:pt x="699" y="0"/>
                    </a:moveTo>
                    <a:lnTo>
                      <a:pt x="767" y="4"/>
                    </a:lnTo>
                    <a:lnTo>
                      <a:pt x="832" y="13"/>
                    </a:lnTo>
                    <a:lnTo>
                      <a:pt x="895" y="28"/>
                    </a:lnTo>
                    <a:lnTo>
                      <a:pt x="956" y="49"/>
                    </a:lnTo>
                    <a:lnTo>
                      <a:pt x="1015" y="75"/>
                    </a:lnTo>
                    <a:lnTo>
                      <a:pt x="1070" y="106"/>
                    </a:lnTo>
                    <a:lnTo>
                      <a:pt x="1123" y="142"/>
                    </a:lnTo>
                    <a:lnTo>
                      <a:pt x="1171" y="183"/>
                    </a:lnTo>
                    <a:lnTo>
                      <a:pt x="1216" y="228"/>
                    </a:lnTo>
                    <a:lnTo>
                      <a:pt x="1256" y="276"/>
                    </a:lnTo>
                    <a:lnTo>
                      <a:pt x="1292" y="327"/>
                    </a:lnTo>
                    <a:lnTo>
                      <a:pt x="1324" y="382"/>
                    </a:lnTo>
                    <a:lnTo>
                      <a:pt x="1350" y="441"/>
                    </a:lnTo>
                    <a:lnTo>
                      <a:pt x="1371" y="502"/>
                    </a:lnTo>
                    <a:lnTo>
                      <a:pt x="1386" y="566"/>
                    </a:lnTo>
                    <a:lnTo>
                      <a:pt x="1395" y="631"/>
                    </a:lnTo>
                    <a:lnTo>
                      <a:pt x="1398" y="698"/>
                    </a:lnTo>
                    <a:lnTo>
                      <a:pt x="1395" y="766"/>
                    </a:lnTo>
                    <a:lnTo>
                      <a:pt x="1386" y="830"/>
                    </a:lnTo>
                    <a:lnTo>
                      <a:pt x="1371" y="894"/>
                    </a:lnTo>
                    <a:lnTo>
                      <a:pt x="1350" y="955"/>
                    </a:lnTo>
                    <a:lnTo>
                      <a:pt x="1324" y="1014"/>
                    </a:lnTo>
                    <a:lnTo>
                      <a:pt x="1292" y="1069"/>
                    </a:lnTo>
                    <a:lnTo>
                      <a:pt x="1256" y="1121"/>
                    </a:lnTo>
                    <a:lnTo>
                      <a:pt x="1216" y="1170"/>
                    </a:lnTo>
                    <a:lnTo>
                      <a:pt x="1171" y="1215"/>
                    </a:lnTo>
                    <a:lnTo>
                      <a:pt x="1123" y="1254"/>
                    </a:lnTo>
                    <a:lnTo>
                      <a:pt x="1070" y="1291"/>
                    </a:lnTo>
                    <a:lnTo>
                      <a:pt x="1015" y="1322"/>
                    </a:lnTo>
                    <a:lnTo>
                      <a:pt x="956" y="1349"/>
                    </a:lnTo>
                    <a:lnTo>
                      <a:pt x="895" y="1370"/>
                    </a:lnTo>
                    <a:lnTo>
                      <a:pt x="832" y="1384"/>
                    </a:lnTo>
                    <a:lnTo>
                      <a:pt x="767" y="1394"/>
                    </a:lnTo>
                    <a:lnTo>
                      <a:pt x="699" y="1397"/>
                    </a:lnTo>
                    <a:lnTo>
                      <a:pt x="632" y="1394"/>
                    </a:lnTo>
                    <a:lnTo>
                      <a:pt x="567" y="1384"/>
                    </a:lnTo>
                    <a:lnTo>
                      <a:pt x="503" y="1370"/>
                    </a:lnTo>
                    <a:lnTo>
                      <a:pt x="442" y="1349"/>
                    </a:lnTo>
                    <a:lnTo>
                      <a:pt x="383" y="1322"/>
                    </a:lnTo>
                    <a:lnTo>
                      <a:pt x="328" y="1291"/>
                    </a:lnTo>
                    <a:lnTo>
                      <a:pt x="276" y="1254"/>
                    </a:lnTo>
                    <a:lnTo>
                      <a:pt x="227" y="1215"/>
                    </a:lnTo>
                    <a:lnTo>
                      <a:pt x="183" y="1170"/>
                    </a:lnTo>
                    <a:lnTo>
                      <a:pt x="142" y="1121"/>
                    </a:lnTo>
                    <a:lnTo>
                      <a:pt x="107" y="1069"/>
                    </a:lnTo>
                    <a:lnTo>
                      <a:pt x="75" y="1014"/>
                    </a:lnTo>
                    <a:lnTo>
                      <a:pt x="49" y="955"/>
                    </a:lnTo>
                    <a:lnTo>
                      <a:pt x="28" y="894"/>
                    </a:lnTo>
                    <a:lnTo>
                      <a:pt x="13" y="830"/>
                    </a:lnTo>
                    <a:lnTo>
                      <a:pt x="3" y="766"/>
                    </a:lnTo>
                    <a:lnTo>
                      <a:pt x="0" y="698"/>
                    </a:lnTo>
                    <a:lnTo>
                      <a:pt x="3" y="631"/>
                    </a:lnTo>
                    <a:lnTo>
                      <a:pt x="13" y="566"/>
                    </a:lnTo>
                    <a:lnTo>
                      <a:pt x="28" y="502"/>
                    </a:lnTo>
                    <a:lnTo>
                      <a:pt x="49" y="441"/>
                    </a:lnTo>
                    <a:lnTo>
                      <a:pt x="75" y="382"/>
                    </a:lnTo>
                    <a:lnTo>
                      <a:pt x="107" y="327"/>
                    </a:lnTo>
                    <a:lnTo>
                      <a:pt x="142" y="276"/>
                    </a:lnTo>
                    <a:lnTo>
                      <a:pt x="183" y="228"/>
                    </a:lnTo>
                    <a:lnTo>
                      <a:pt x="227" y="183"/>
                    </a:lnTo>
                    <a:lnTo>
                      <a:pt x="276" y="142"/>
                    </a:lnTo>
                    <a:lnTo>
                      <a:pt x="328" y="106"/>
                    </a:lnTo>
                    <a:lnTo>
                      <a:pt x="383" y="75"/>
                    </a:lnTo>
                    <a:lnTo>
                      <a:pt x="442" y="49"/>
                    </a:lnTo>
                    <a:lnTo>
                      <a:pt x="503" y="28"/>
                    </a:lnTo>
                    <a:lnTo>
                      <a:pt x="567" y="13"/>
                    </a:lnTo>
                    <a:lnTo>
                      <a:pt x="632" y="4"/>
                    </a:lnTo>
                    <a:lnTo>
                      <a:pt x="699" y="0"/>
                    </a:lnTo>
                    <a:close/>
                  </a:path>
                </a:pathLst>
              </a:custGeom>
              <a:solidFill>
                <a:srgbClr val="79797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 b="1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72" name="Freeform 123">
                <a:extLst>
                  <a:ext uri="{FF2B5EF4-FFF2-40B4-BE49-F238E27FC236}">
                    <a16:creationId xmlns="" xmlns:a16="http://schemas.microsoft.com/office/drawing/2014/main" id="{806544FE-7D3E-4289-B93F-980AD99FA8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7" y="1547"/>
                <a:ext cx="155" cy="155"/>
              </a:xfrm>
              <a:custGeom>
                <a:avLst/>
                <a:gdLst/>
                <a:ahLst/>
                <a:cxnLst>
                  <a:cxn ang="0">
                    <a:pos x="584" y="140"/>
                  </a:cxn>
                  <a:cxn ang="0">
                    <a:pos x="427" y="198"/>
                  </a:cxn>
                  <a:cxn ang="0">
                    <a:pos x="296" y="296"/>
                  </a:cxn>
                  <a:cxn ang="0">
                    <a:pos x="198" y="427"/>
                  </a:cxn>
                  <a:cxn ang="0">
                    <a:pos x="140" y="584"/>
                  </a:cxn>
                  <a:cxn ang="0">
                    <a:pos x="132" y="756"/>
                  </a:cxn>
                  <a:cxn ang="0">
                    <a:pos x="174" y="920"/>
                  </a:cxn>
                  <a:cxn ang="0">
                    <a:pos x="260" y="1061"/>
                  </a:cxn>
                  <a:cxn ang="0">
                    <a:pos x="380" y="1171"/>
                  </a:cxn>
                  <a:cxn ang="0">
                    <a:pos x="530" y="1242"/>
                  </a:cxn>
                  <a:cxn ang="0">
                    <a:pos x="699" y="1268"/>
                  </a:cxn>
                  <a:cxn ang="0">
                    <a:pos x="868" y="1242"/>
                  </a:cxn>
                  <a:cxn ang="0">
                    <a:pos x="1017" y="1171"/>
                  </a:cxn>
                  <a:cxn ang="0">
                    <a:pos x="1138" y="1061"/>
                  </a:cxn>
                  <a:cxn ang="0">
                    <a:pos x="1223" y="920"/>
                  </a:cxn>
                  <a:cxn ang="0">
                    <a:pos x="1265" y="756"/>
                  </a:cxn>
                  <a:cxn ang="0">
                    <a:pos x="1257" y="584"/>
                  </a:cxn>
                  <a:cxn ang="0">
                    <a:pos x="1200" y="427"/>
                  </a:cxn>
                  <a:cxn ang="0">
                    <a:pos x="1102" y="296"/>
                  </a:cxn>
                  <a:cxn ang="0">
                    <a:pos x="971" y="198"/>
                  </a:cxn>
                  <a:cxn ang="0">
                    <a:pos x="814" y="140"/>
                  </a:cxn>
                  <a:cxn ang="0">
                    <a:pos x="699" y="0"/>
                  </a:cxn>
                  <a:cxn ang="0">
                    <a:pos x="895" y="27"/>
                  </a:cxn>
                  <a:cxn ang="0">
                    <a:pos x="1069" y="105"/>
                  </a:cxn>
                  <a:cxn ang="0">
                    <a:pos x="1215" y="227"/>
                  </a:cxn>
                  <a:cxn ang="0">
                    <a:pos x="1323" y="383"/>
                  </a:cxn>
                  <a:cxn ang="0">
                    <a:pos x="1385" y="565"/>
                  </a:cxn>
                  <a:cxn ang="0">
                    <a:pos x="1395" y="766"/>
                  </a:cxn>
                  <a:cxn ang="0">
                    <a:pos x="1349" y="955"/>
                  </a:cxn>
                  <a:cxn ang="0">
                    <a:pos x="1256" y="1121"/>
                  </a:cxn>
                  <a:cxn ang="0">
                    <a:pos x="1122" y="1255"/>
                  </a:cxn>
                  <a:cxn ang="0">
                    <a:pos x="956" y="1348"/>
                  </a:cxn>
                  <a:cxn ang="0">
                    <a:pos x="766" y="1394"/>
                  </a:cxn>
                  <a:cxn ang="0">
                    <a:pos x="566" y="1385"/>
                  </a:cxn>
                  <a:cxn ang="0">
                    <a:pos x="383" y="1322"/>
                  </a:cxn>
                  <a:cxn ang="0">
                    <a:pos x="227" y="1214"/>
                  </a:cxn>
                  <a:cxn ang="0">
                    <a:pos x="106" y="1069"/>
                  </a:cxn>
                  <a:cxn ang="0">
                    <a:pos x="27" y="895"/>
                  </a:cxn>
                  <a:cxn ang="0">
                    <a:pos x="0" y="698"/>
                  </a:cxn>
                  <a:cxn ang="0">
                    <a:pos x="27" y="502"/>
                  </a:cxn>
                  <a:cxn ang="0">
                    <a:pos x="106" y="327"/>
                  </a:cxn>
                  <a:cxn ang="0">
                    <a:pos x="227" y="182"/>
                  </a:cxn>
                  <a:cxn ang="0">
                    <a:pos x="383" y="74"/>
                  </a:cxn>
                  <a:cxn ang="0">
                    <a:pos x="566" y="12"/>
                  </a:cxn>
                </a:cxnLst>
                <a:rect l="0" t="0" r="r" b="b"/>
                <a:pathLst>
                  <a:path w="1398" h="1397">
                    <a:moveTo>
                      <a:pt x="699" y="128"/>
                    </a:moveTo>
                    <a:lnTo>
                      <a:pt x="641" y="132"/>
                    </a:lnTo>
                    <a:lnTo>
                      <a:pt x="584" y="140"/>
                    </a:lnTo>
                    <a:lnTo>
                      <a:pt x="530" y="155"/>
                    </a:lnTo>
                    <a:lnTo>
                      <a:pt x="477" y="173"/>
                    </a:lnTo>
                    <a:lnTo>
                      <a:pt x="427" y="198"/>
                    </a:lnTo>
                    <a:lnTo>
                      <a:pt x="380" y="226"/>
                    </a:lnTo>
                    <a:lnTo>
                      <a:pt x="336" y="258"/>
                    </a:lnTo>
                    <a:lnTo>
                      <a:pt x="296" y="296"/>
                    </a:lnTo>
                    <a:lnTo>
                      <a:pt x="260" y="336"/>
                    </a:lnTo>
                    <a:lnTo>
                      <a:pt x="226" y="380"/>
                    </a:lnTo>
                    <a:lnTo>
                      <a:pt x="198" y="427"/>
                    </a:lnTo>
                    <a:lnTo>
                      <a:pt x="174" y="476"/>
                    </a:lnTo>
                    <a:lnTo>
                      <a:pt x="155" y="528"/>
                    </a:lnTo>
                    <a:lnTo>
                      <a:pt x="140" y="584"/>
                    </a:lnTo>
                    <a:lnTo>
                      <a:pt x="132" y="640"/>
                    </a:lnTo>
                    <a:lnTo>
                      <a:pt x="129" y="698"/>
                    </a:lnTo>
                    <a:lnTo>
                      <a:pt x="132" y="756"/>
                    </a:lnTo>
                    <a:lnTo>
                      <a:pt x="140" y="813"/>
                    </a:lnTo>
                    <a:lnTo>
                      <a:pt x="155" y="867"/>
                    </a:lnTo>
                    <a:lnTo>
                      <a:pt x="174" y="920"/>
                    </a:lnTo>
                    <a:lnTo>
                      <a:pt x="198" y="970"/>
                    </a:lnTo>
                    <a:lnTo>
                      <a:pt x="226" y="1017"/>
                    </a:lnTo>
                    <a:lnTo>
                      <a:pt x="260" y="1061"/>
                    </a:lnTo>
                    <a:lnTo>
                      <a:pt x="296" y="1101"/>
                    </a:lnTo>
                    <a:lnTo>
                      <a:pt x="336" y="1137"/>
                    </a:lnTo>
                    <a:lnTo>
                      <a:pt x="380" y="1171"/>
                    </a:lnTo>
                    <a:lnTo>
                      <a:pt x="427" y="1199"/>
                    </a:lnTo>
                    <a:lnTo>
                      <a:pt x="477" y="1223"/>
                    </a:lnTo>
                    <a:lnTo>
                      <a:pt x="530" y="1242"/>
                    </a:lnTo>
                    <a:lnTo>
                      <a:pt x="584" y="1257"/>
                    </a:lnTo>
                    <a:lnTo>
                      <a:pt x="641" y="1265"/>
                    </a:lnTo>
                    <a:lnTo>
                      <a:pt x="699" y="1268"/>
                    </a:lnTo>
                    <a:lnTo>
                      <a:pt x="757" y="1265"/>
                    </a:lnTo>
                    <a:lnTo>
                      <a:pt x="814" y="1257"/>
                    </a:lnTo>
                    <a:lnTo>
                      <a:pt x="868" y="1242"/>
                    </a:lnTo>
                    <a:lnTo>
                      <a:pt x="920" y="1223"/>
                    </a:lnTo>
                    <a:lnTo>
                      <a:pt x="971" y="1199"/>
                    </a:lnTo>
                    <a:lnTo>
                      <a:pt x="1017" y="1171"/>
                    </a:lnTo>
                    <a:lnTo>
                      <a:pt x="1061" y="1137"/>
                    </a:lnTo>
                    <a:lnTo>
                      <a:pt x="1102" y="1101"/>
                    </a:lnTo>
                    <a:lnTo>
                      <a:pt x="1138" y="1061"/>
                    </a:lnTo>
                    <a:lnTo>
                      <a:pt x="1171" y="1017"/>
                    </a:lnTo>
                    <a:lnTo>
                      <a:pt x="1200" y="970"/>
                    </a:lnTo>
                    <a:lnTo>
                      <a:pt x="1223" y="920"/>
                    </a:lnTo>
                    <a:lnTo>
                      <a:pt x="1243" y="867"/>
                    </a:lnTo>
                    <a:lnTo>
                      <a:pt x="1257" y="813"/>
                    </a:lnTo>
                    <a:lnTo>
                      <a:pt x="1265" y="756"/>
                    </a:lnTo>
                    <a:lnTo>
                      <a:pt x="1268" y="698"/>
                    </a:lnTo>
                    <a:lnTo>
                      <a:pt x="1265" y="640"/>
                    </a:lnTo>
                    <a:lnTo>
                      <a:pt x="1257" y="584"/>
                    </a:lnTo>
                    <a:lnTo>
                      <a:pt x="1243" y="528"/>
                    </a:lnTo>
                    <a:lnTo>
                      <a:pt x="1223" y="476"/>
                    </a:lnTo>
                    <a:lnTo>
                      <a:pt x="1200" y="427"/>
                    </a:lnTo>
                    <a:lnTo>
                      <a:pt x="1171" y="380"/>
                    </a:lnTo>
                    <a:lnTo>
                      <a:pt x="1138" y="336"/>
                    </a:lnTo>
                    <a:lnTo>
                      <a:pt x="1102" y="296"/>
                    </a:lnTo>
                    <a:lnTo>
                      <a:pt x="1061" y="258"/>
                    </a:lnTo>
                    <a:lnTo>
                      <a:pt x="1017" y="226"/>
                    </a:lnTo>
                    <a:lnTo>
                      <a:pt x="971" y="198"/>
                    </a:lnTo>
                    <a:lnTo>
                      <a:pt x="920" y="173"/>
                    </a:lnTo>
                    <a:lnTo>
                      <a:pt x="868" y="155"/>
                    </a:lnTo>
                    <a:lnTo>
                      <a:pt x="814" y="140"/>
                    </a:lnTo>
                    <a:lnTo>
                      <a:pt x="757" y="132"/>
                    </a:lnTo>
                    <a:lnTo>
                      <a:pt x="699" y="128"/>
                    </a:lnTo>
                    <a:close/>
                    <a:moveTo>
                      <a:pt x="699" y="0"/>
                    </a:moveTo>
                    <a:lnTo>
                      <a:pt x="766" y="3"/>
                    </a:lnTo>
                    <a:lnTo>
                      <a:pt x="831" y="12"/>
                    </a:lnTo>
                    <a:lnTo>
                      <a:pt x="895" y="27"/>
                    </a:lnTo>
                    <a:lnTo>
                      <a:pt x="956" y="48"/>
                    </a:lnTo>
                    <a:lnTo>
                      <a:pt x="1015" y="74"/>
                    </a:lnTo>
                    <a:lnTo>
                      <a:pt x="1069" y="105"/>
                    </a:lnTo>
                    <a:lnTo>
                      <a:pt x="1122" y="142"/>
                    </a:lnTo>
                    <a:lnTo>
                      <a:pt x="1171" y="182"/>
                    </a:lnTo>
                    <a:lnTo>
                      <a:pt x="1215" y="227"/>
                    </a:lnTo>
                    <a:lnTo>
                      <a:pt x="1256" y="275"/>
                    </a:lnTo>
                    <a:lnTo>
                      <a:pt x="1291" y="327"/>
                    </a:lnTo>
                    <a:lnTo>
                      <a:pt x="1323" y="383"/>
                    </a:lnTo>
                    <a:lnTo>
                      <a:pt x="1349" y="440"/>
                    </a:lnTo>
                    <a:lnTo>
                      <a:pt x="1370" y="502"/>
                    </a:lnTo>
                    <a:lnTo>
                      <a:pt x="1385" y="565"/>
                    </a:lnTo>
                    <a:lnTo>
                      <a:pt x="1395" y="631"/>
                    </a:lnTo>
                    <a:lnTo>
                      <a:pt x="1398" y="698"/>
                    </a:lnTo>
                    <a:lnTo>
                      <a:pt x="1395" y="766"/>
                    </a:lnTo>
                    <a:lnTo>
                      <a:pt x="1385" y="831"/>
                    </a:lnTo>
                    <a:lnTo>
                      <a:pt x="1370" y="895"/>
                    </a:lnTo>
                    <a:lnTo>
                      <a:pt x="1349" y="955"/>
                    </a:lnTo>
                    <a:lnTo>
                      <a:pt x="1323" y="1014"/>
                    </a:lnTo>
                    <a:lnTo>
                      <a:pt x="1291" y="1069"/>
                    </a:lnTo>
                    <a:lnTo>
                      <a:pt x="1256" y="1121"/>
                    </a:lnTo>
                    <a:lnTo>
                      <a:pt x="1215" y="1170"/>
                    </a:lnTo>
                    <a:lnTo>
                      <a:pt x="1171" y="1214"/>
                    </a:lnTo>
                    <a:lnTo>
                      <a:pt x="1122" y="1255"/>
                    </a:lnTo>
                    <a:lnTo>
                      <a:pt x="1069" y="1290"/>
                    </a:lnTo>
                    <a:lnTo>
                      <a:pt x="1015" y="1322"/>
                    </a:lnTo>
                    <a:lnTo>
                      <a:pt x="956" y="1348"/>
                    </a:lnTo>
                    <a:lnTo>
                      <a:pt x="895" y="1369"/>
                    </a:lnTo>
                    <a:lnTo>
                      <a:pt x="831" y="1385"/>
                    </a:lnTo>
                    <a:lnTo>
                      <a:pt x="766" y="1394"/>
                    </a:lnTo>
                    <a:lnTo>
                      <a:pt x="699" y="1397"/>
                    </a:lnTo>
                    <a:lnTo>
                      <a:pt x="631" y="1394"/>
                    </a:lnTo>
                    <a:lnTo>
                      <a:pt x="566" y="1385"/>
                    </a:lnTo>
                    <a:lnTo>
                      <a:pt x="503" y="1369"/>
                    </a:lnTo>
                    <a:lnTo>
                      <a:pt x="442" y="1348"/>
                    </a:lnTo>
                    <a:lnTo>
                      <a:pt x="383" y="1322"/>
                    </a:lnTo>
                    <a:lnTo>
                      <a:pt x="328" y="1290"/>
                    </a:lnTo>
                    <a:lnTo>
                      <a:pt x="275" y="1255"/>
                    </a:lnTo>
                    <a:lnTo>
                      <a:pt x="227" y="1214"/>
                    </a:lnTo>
                    <a:lnTo>
                      <a:pt x="182" y="1170"/>
                    </a:lnTo>
                    <a:lnTo>
                      <a:pt x="142" y="1121"/>
                    </a:lnTo>
                    <a:lnTo>
                      <a:pt x="106" y="1069"/>
                    </a:lnTo>
                    <a:lnTo>
                      <a:pt x="74" y="1014"/>
                    </a:lnTo>
                    <a:lnTo>
                      <a:pt x="48" y="955"/>
                    </a:lnTo>
                    <a:lnTo>
                      <a:pt x="27" y="895"/>
                    </a:lnTo>
                    <a:lnTo>
                      <a:pt x="12" y="831"/>
                    </a:lnTo>
                    <a:lnTo>
                      <a:pt x="3" y="766"/>
                    </a:lnTo>
                    <a:lnTo>
                      <a:pt x="0" y="698"/>
                    </a:lnTo>
                    <a:lnTo>
                      <a:pt x="3" y="631"/>
                    </a:lnTo>
                    <a:lnTo>
                      <a:pt x="12" y="565"/>
                    </a:lnTo>
                    <a:lnTo>
                      <a:pt x="27" y="502"/>
                    </a:lnTo>
                    <a:lnTo>
                      <a:pt x="48" y="440"/>
                    </a:lnTo>
                    <a:lnTo>
                      <a:pt x="74" y="383"/>
                    </a:lnTo>
                    <a:lnTo>
                      <a:pt x="106" y="327"/>
                    </a:lnTo>
                    <a:lnTo>
                      <a:pt x="142" y="275"/>
                    </a:lnTo>
                    <a:lnTo>
                      <a:pt x="182" y="227"/>
                    </a:lnTo>
                    <a:lnTo>
                      <a:pt x="227" y="182"/>
                    </a:lnTo>
                    <a:lnTo>
                      <a:pt x="275" y="142"/>
                    </a:lnTo>
                    <a:lnTo>
                      <a:pt x="328" y="105"/>
                    </a:lnTo>
                    <a:lnTo>
                      <a:pt x="383" y="74"/>
                    </a:lnTo>
                    <a:lnTo>
                      <a:pt x="442" y="48"/>
                    </a:lnTo>
                    <a:lnTo>
                      <a:pt x="503" y="27"/>
                    </a:lnTo>
                    <a:lnTo>
                      <a:pt x="566" y="12"/>
                    </a:lnTo>
                    <a:lnTo>
                      <a:pt x="631" y="3"/>
                    </a:lnTo>
                    <a:lnTo>
                      <a:pt x="699" y="0"/>
                    </a:lnTo>
                    <a:close/>
                  </a:path>
                </a:pathLst>
              </a:custGeom>
              <a:solidFill>
                <a:srgbClr val="79797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 b="1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73" name="Freeform 124">
                <a:extLst>
                  <a:ext uri="{FF2B5EF4-FFF2-40B4-BE49-F238E27FC236}">
                    <a16:creationId xmlns="" xmlns:a16="http://schemas.microsoft.com/office/drawing/2014/main" id="{D9720125-AF4E-4E4B-902B-CC799518B4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" y="1377"/>
                <a:ext cx="58" cy="58"/>
              </a:xfrm>
              <a:custGeom>
                <a:avLst/>
                <a:gdLst/>
                <a:ahLst/>
                <a:cxnLst>
                  <a:cxn ang="0">
                    <a:pos x="263" y="0"/>
                  </a:cxn>
                  <a:cxn ang="0">
                    <a:pos x="303" y="2"/>
                  </a:cxn>
                  <a:cxn ang="0">
                    <a:pos x="339" y="11"/>
                  </a:cxn>
                  <a:cxn ang="0">
                    <a:pos x="374" y="24"/>
                  </a:cxn>
                  <a:cxn ang="0">
                    <a:pos x="406" y="42"/>
                  </a:cxn>
                  <a:cxn ang="0">
                    <a:pos x="436" y="64"/>
                  </a:cxn>
                  <a:cxn ang="0">
                    <a:pos x="462" y="90"/>
                  </a:cxn>
                  <a:cxn ang="0">
                    <a:pos x="484" y="120"/>
                  </a:cxn>
                  <a:cxn ang="0">
                    <a:pos x="502" y="152"/>
                  </a:cxn>
                  <a:cxn ang="0">
                    <a:pos x="515" y="187"/>
                  </a:cxn>
                  <a:cxn ang="0">
                    <a:pos x="524" y="224"/>
                  </a:cxn>
                  <a:cxn ang="0">
                    <a:pos x="527" y="263"/>
                  </a:cxn>
                  <a:cxn ang="0">
                    <a:pos x="524" y="302"/>
                  </a:cxn>
                  <a:cxn ang="0">
                    <a:pos x="515" y="338"/>
                  </a:cxn>
                  <a:cxn ang="0">
                    <a:pos x="502" y="374"/>
                  </a:cxn>
                  <a:cxn ang="0">
                    <a:pos x="484" y="405"/>
                  </a:cxn>
                  <a:cxn ang="0">
                    <a:pos x="462" y="435"/>
                  </a:cxn>
                  <a:cxn ang="0">
                    <a:pos x="436" y="461"/>
                  </a:cxn>
                  <a:cxn ang="0">
                    <a:pos x="406" y="483"/>
                  </a:cxn>
                  <a:cxn ang="0">
                    <a:pos x="374" y="501"/>
                  </a:cxn>
                  <a:cxn ang="0">
                    <a:pos x="339" y="514"/>
                  </a:cxn>
                  <a:cxn ang="0">
                    <a:pos x="303" y="523"/>
                  </a:cxn>
                  <a:cxn ang="0">
                    <a:pos x="263" y="525"/>
                  </a:cxn>
                  <a:cxn ang="0">
                    <a:pos x="224" y="523"/>
                  </a:cxn>
                  <a:cxn ang="0">
                    <a:pos x="188" y="514"/>
                  </a:cxn>
                  <a:cxn ang="0">
                    <a:pos x="153" y="501"/>
                  </a:cxn>
                  <a:cxn ang="0">
                    <a:pos x="121" y="483"/>
                  </a:cxn>
                  <a:cxn ang="0">
                    <a:pos x="91" y="461"/>
                  </a:cxn>
                  <a:cxn ang="0">
                    <a:pos x="65" y="435"/>
                  </a:cxn>
                  <a:cxn ang="0">
                    <a:pos x="43" y="405"/>
                  </a:cxn>
                  <a:cxn ang="0">
                    <a:pos x="25" y="374"/>
                  </a:cxn>
                  <a:cxn ang="0">
                    <a:pos x="12" y="338"/>
                  </a:cxn>
                  <a:cxn ang="0">
                    <a:pos x="3" y="302"/>
                  </a:cxn>
                  <a:cxn ang="0">
                    <a:pos x="0" y="263"/>
                  </a:cxn>
                  <a:cxn ang="0">
                    <a:pos x="3" y="224"/>
                  </a:cxn>
                  <a:cxn ang="0">
                    <a:pos x="12" y="187"/>
                  </a:cxn>
                  <a:cxn ang="0">
                    <a:pos x="25" y="152"/>
                  </a:cxn>
                  <a:cxn ang="0">
                    <a:pos x="43" y="120"/>
                  </a:cxn>
                  <a:cxn ang="0">
                    <a:pos x="65" y="90"/>
                  </a:cxn>
                  <a:cxn ang="0">
                    <a:pos x="91" y="64"/>
                  </a:cxn>
                  <a:cxn ang="0">
                    <a:pos x="121" y="42"/>
                  </a:cxn>
                  <a:cxn ang="0">
                    <a:pos x="153" y="24"/>
                  </a:cxn>
                  <a:cxn ang="0">
                    <a:pos x="188" y="11"/>
                  </a:cxn>
                  <a:cxn ang="0">
                    <a:pos x="224" y="2"/>
                  </a:cxn>
                  <a:cxn ang="0">
                    <a:pos x="263" y="0"/>
                  </a:cxn>
                </a:cxnLst>
                <a:rect l="0" t="0" r="r" b="b"/>
                <a:pathLst>
                  <a:path w="527" h="525">
                    <a:moveTo>
                      <a:pt x="263" y="0"/>
                    </a:moveTo>
                    <a:lnTo>
                      <a:pt x="303" y="2"/>
                    </a:lnTo>
                    <a:lnTo>
                      <a:pt x="339" y="11"/>
                    </a:lnTo>
                    <a:lnTo>
                      <a:pt x="374" y="24"/>
                    </a:lnTo>
                    <a:lnTo>
                      <a:pt x="406" y="42"/>
                    </a:lnTo>
                    <a:lnTo>
                      <a:pt x="436" y="64"/>
                    </a:lnTo>
                    <a:lnTo>
                      <a:pt x="462" y="90"/>
                    </a:lnTo>
                    <a:lnTo>
                      <a:pt x="484" y="120"/>
                    </a:lnTo>
                    <a:lnTo>
                      <a:pt x="502" y="152"/>
                    </a:lnTo>
                    <a:lnTo>
                      <a:pt x="515" y="187"/>
                    </a:lnTo>
                    <a:lnTo>
                      <a:pt x="524" y="224"/>
                    </a:lnTo>
                    <a:lnTo>
                      <a:pt x="527" y="263"/>
                    </a:lnTo>
                    <a:lnTo>
                      <a:pt x="524" y="302"/>
                    </a:lnTo>
                    <a:lnTo>
                      <a:pt x="515" y="338"/>
                    </a:lnTo>
                    <a:lnTo>
                      <a:pt x="502" y="374"/>
                    </a:lnTo>
                    <a:lnTo>
                      <a:pt x="484" y="405"/>
                    </a:lnTo>
                    <a:lnTo>
                      <a:pt x="462" y="435"/>
                    </a:lnTo>
                    <a:lnTo>
                      <a:pt x="436" y="461"/>
                    </a:lnTo>
                    <a:lnTo>
                      <a:pt x="406" y="483"/>
                    </a:lnTo>
                    <a:lnTo>
                      <a:pt x="374" y="501"/>
                    </a:lnTo>
                    <a:lnTo>
                      <a:pt x="339" y="514"/>
                    </a:lnTo>
                    <a:lnTo>
                      <a:pt x="303" y="523"/>
                    </a:lnTo>
                    <a:lnTo>
                      <a:pt x="263" y="525"/>
                    </a:lnTo>
                    <a:lnTo>
                      <a:pt x="224" y="523"/>
                    </a:lnTo>
                    <a:lnTo>
                      <a:pt x="188" y="514"/>
                    </a:lnTo>
                    <a:lnTo>
                      <a:pt x="153" y="501"/>
                    </a:lnTo>
                    <a:lnTo>
                      <a:pt x="121" y="483"/>
                    </a:lnTo>
                    <a:lnTo>
                      <a:pt x="91" y="461"/>
                    </a:lnTo>
                    <a:lnTo>
                      <a:pt x="65" y="435"/>
                    </a:lnTo>
                    <a:lnTo>
                      <a:pt x="43" y="405"/>
                    </a:lnTo>
                    <a:lnTo>
                      <a:pt x="25" y="374"/>
                    </a:lnTo>
                    <a:lnTo>
                      <a:pt x="12" y="338"/>
                    </a:lnTo>
                    <a:lnTo>
                      <a:pt x="3" y="302"/>
                    </a:lnTo>
                    <a:lnTo>
                      <a:pt x="0" y="263"/>
                    </a:lnTo>
                    <a:lnTo>
                      <a:pt x="3" y="224"/>
                    </a:lnTo>
                    <a:lnTo>
                      <a:pt x="12" y="187"/>
                    </a:lnTo>
                    <a:lnTo>
                      <a:pt x="25" y="152"/>
                    </a:lnTo>
                    <a:lnTo>
                      <a:pt x="43" y="120"/>
                    </a:lnTo>
                    <a:lnTo>
                      <a:pt x="65" y="90"/>
                    </a:lnTo>
                    <a:lnTo>
                      <a:pt x="91" y="64"/>
                    </a:lnTo>
                    <a:lnTo>
                      <a:pt x="121" y="42"/>
                    </a:lnTo>
                    <a:lnTo>
                      <a:pt x="153" y="24"/>
                    </a:lnTo>
                    <a:lnTo>
                      <a:pt x="188" y="11"/>
                    </a:lnTo>
                    <a:lnTo>
                      <a:pt x="224" y="2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79797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 b="1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74" name="Freeform 125">
                <a:extLst>
                  <a:ext uri="{FF2B5EF4-FFF2-40B4-BE49-F238E27FC236}">
                    <a16:creationId xmlns="" xmlns:a16="http://schemas.microsoft.com/office/drawing/2014/main" id="{E4F6FB2D-7E6D-4420-8819-AC6593D2A7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" y="1422"/>
                <a:ext cx="200" cy="224"/>
              </a:xfrm>
              <a:custGeom>
                <a:avLst/>
                <a:gdLst/>
                <a:ahLst/>
                <a:cxnLst>
                  <a:cxn ang="0">
                    <a:pos x="774" y="0"/>
                  </a:cxn>
                  <a:cxn ang="0">
                    <a:pos x="808" y="3"/>
                  </a:cxn>
                  <a:cxn ang="0">
                    <a:pos x="860" y="19"/>
                  </a:cxn>
                  <a:cxn ang="0">
                    <a:pos x="902" y="45"/>
                  </a:cxn>
                  <a:cxn ang="0">
                    <a:pos x="931" y="73"/>
                  </a:cxn>
                  <a:cxn ang="0">
                    <a:pos x="949" y="93"/>
                  </a:cxn>
                  <a:cxn ang="0">
                    <a:pos x="956" y="103"/>
                  </a:cxn>
                  <a:cxn ang="0">
                    <a:pos x="1682" y="554"/>
                  </a:cxn>
                  <a:cxn ang="0">
                    <a:pos x="1732" y="562"/>
                  </a:cxn>
                  <a:cxn ang="0">
                    <a:pos x="1767" y="583"/>
                  </a:cxn>
                  <a:cxn ang="0">
                    <a:pos x="1790" y="613"/>
                  </a:cxn>
                  <a:cxn ang="0">
                    <a:pos x="1801" y="648"/>
                  </a:cxn>
                  <a:cxn ang="0">
                    <a:pos x="1798" y="684"/>
                  </a:cxn>
                  <a:cxn ang="0">
                    <a:pos x="1781" y="717"/>
                  </a:cxn>
                  <a:cxn ang="0">
                    <a:pos x="1752" y="742"/>
                  </a:cxn>
                  <a:cxn ang="0">
                    <a:pos x="1709" y="758"/>
                  </a:cxn>
                  <a:cxn ang="0">
                    <a:pos x="1174" y="759"/>
                  </a:cxn>
                  <a:cxn ang="0">
                    <a:pos x="1136" y="754"/>
                  </a:cxn>
                  <a:cxn ang="0">
                    <a:pos x="1098" y="732"/>
                  </a:cxn>
                  <a:cxn ang="0">
                    <a:pos x="1064" y="693"/>
                  </a:cxn>
                  <a:cxn ang="0">
                    <a:pos x="542" y="776"/>
                  </a:cxn>
                  <a:cxn ang="0">
                    <a:pos x="897" y="963"/>
                  </a:cxn>
                  <a:cxn ang="0">
                    <a:pos x="939" y="999"/>
                  </a:cxn>
                  <a:cxn ang="0">
                    <a:pos x="965" y="1036"/>
                  </a:cxn>
                  <a:cxn ang="0">
                    <a:pos x="979" y="1071"/>
                  </a:cxn>
                  <a:cxn ang="0">
                    <a:pos x="983" y="1101"/>
                  </a:cxn>
                  <a:cxn ang="0">
                    <a:pos x="983" y="1122"/>
                  </a:cxn>
                  <a:cxn ang="0">
                    <a:pos x="983" y="1130"/>
                  </a:cxn>
                  <a:cxn ang="0">
                    <a:pos x="980" y="1899"/>
                  </a:cxn>
                  <a:cxn ang="0">
                    <a:pos x="957" y="1954"/>
                  </a:cxn>
                  <a:cxn ang="0">
                    <a:pos x="916" y="1995"/>
                  </a:cxn>
                  <a:cxn ang="0">
                    <a:pos x="861" y="2017"/>
                  </a:cxn>
                  <a:cxn ang="0">
                    <a:pos x="801" y="2017"/>
                  </a:cxn>
                  <a:cxn ang="0">
                    <a:pos x="746" y="1995"/>
                  </a:cxn>
                  <a:cxn ang="0">
                    <a:pos x="705" y="1954"/>
                  </a:cxn>
                  <a:cxn ang="0">
                    <a:pos x="683" y="1899"/>
                  </a:cxn>
                  <a:cxn ang="0">
                    <a:pos x="680" y="1277"/>
                  </a:cxn>
                  <a:cxn ang="0">
                    <a:pos x="85" y="944"/>
                  </a:cxn>
                  <a:cxn ang="0">
                    <a:pos x="40" y="897"/>
                  </a:cxn>
                  <a:cxn ang="0">
                    <a:pos x="11" y="838"/>
                  </a:cxn>
                  <a:cxn ang="0">
                    <a:pos x="0" y="771"/>
                  </a:cxn>
                  <a:cxn ang="0">
                    <a:pos x="10" y="706"/>
                  </a:cxn>
                  <a:cxn ang="0">
                    <a:pos x="37" y="648"/>
                  </a:cxn>
                  <a:cxn ang="0">
                    <a:pos x="612" y="66"/>
                  </a:cxn>
                  <a:cxn ang="0">
                    <a:pos x="656" y="30"/>
                  </a:cxn>
                  <a:cxn ang="0">
                    <a:pos x="700" y="10"/>
                  </a:cxn>
                  <a:cxn ang="0">
                    <a:pos x="740" y="1"/>
                  </a:cxn>
                  <a:cxn ang="0">
                    <a:pos x="767" y="0"/>
                  </a:cxn>
                </a:cxnLst>
                <a:rect l="0" t="0" r="r" b="b"/>
                <a:pathLst>
                  <a:path w="1801" h="2021">
                    <a:moveTo>
                      <a:pt x="767" y="0"/>
                    </a:moveTo>
                    <a:lnTo>
                      <a:pt x="774" y="0"/>
                    </a:lnTo>
                    <a:lnTo>
                      <a:pt x="778" y="1"/>
                    </a:lnTo>
                    <a:lnTo>
                      <a:pt x="808" y="3"/>
                    </a:lnTo>
                    <a:lnTo>
                      <a:pt x="836" y="10"/>
                    </a:lnTo>
                    <a:lnTo>
                      <a:pt x="860" y="19"/>
                    </a:lnTo>
                    <a:lnTo>
                      <a:pt x="882" y="32"/>
                    </a:lnTo>
                    <a:lnTo>
                      <a:pt x="902" y="45"/>
                    </a:lnTo>
                    <a:lnTo>
                      <a:pt x="918" y="59"/>
                    </a:lnTo>
                    <a:lnTo>
                      <a:pt x="931" y="73"/>
                    </a:lnTo>
                    <a:lnTo>
                      <a:pt x="942" y="84"/>
                    </a:lnTo>
                    <a:lnTo>
                      <a:pt x="949" y="93"/>
                    </a:lnTo>
                    <a:lnTo>
                      <a:pt x="953" y="101"/>
                    </a:lnTo>
                    <a:lnTo>
                      <a:pt x="956" y="103"/>
                    </a:lnTo>
                    <a:lnTo>
                      <a:pt x="1244" y="555"/>
                    </a:lnTo>
                    <a:lnTo>
                      <a:pt x="1682" y="554"/>
                    </a:lnTo>
                    <a:lnTo>
                      <a:pt x="1709" y="556"/>
                    </a:lnTo>
                    <a:lnTo>
                      <a:pt x="1732" y="562"/>
                    </a:lnTo>
                    <a:lnTo>
                      <a:pt x="1752" y="571"/>
                    </a:lnTo>
                    <a:lnTo>
                      <a:pt x="1767" y="583"/>
                    </a:lnTo>
                    <a:lnTo>
                      <a:pt x="1781" y="597"/>
                    </a:lnTo>
                    <a:lnTo>
                      <a:pt x="1790" y="613"/>
                    </a:lnTo>
                    <a:lnTo>
                      <a:pt x="1798" y="630"/>
                    </a:lnTo>
                    <a:lnTo>
                      <a:pt x="1801" y="648"/>
                    </a:lnTo>
                    <a:lnTo>
                      <a:pt x="1801" y="666"/>
                    </a:lnTo>
                    <a:lnTo>
                      <a:pt x="1798" y="684"/>
                    </a:lnTo>
                    <a:lnTo>
                      <a:pt x="1790" y="701"/>
                    </a:lnTo>
                    <a:lnTo>
                      <a:pt x="1781" y="717"/>
                    </a:lnTo>
                    <a:lnTo>
                      <a:pt x="1767" y="731"/>
                    </a:lnTo>
                    <a:lnTo>
                      <a:pt x="1752" y="742"/>
                    </a:lnTo>
                    <a:lnTo>
                      <a:pt x="1732" y="752"/>
                    </a:lnTo>
                    <a:lnTo>
                      <a:pt x="1709" y="758"/>
                    </a:lnTo>
                    <a:lnTo>
                      <a:pt x="1682" y="759"/>
                    </a:lnTo>
                    <a:lnTo>
                      <a:pt x="1174" y="759"/>
                    </a:lnTo>
                    <a:lnTo>
                      <a:pt x="1155" y="758"/>
                    </a:lnTo>
                    <a:lnTo>
                      <a:pt x="1136" y="754"/>
                    </a:lnTo>
                    <a:lnTo>
                      <a:pt x="1117" y="745"/>
                    </a:lnTo>
                    <a:lnTo>
                      <a:pt x="1098" y="732"/>
                    </a:lnTo>
                    <a:lnTo>
                      <a:pt x="1081" y="715"/>
                    </a:lnTo>
                    <a:lnTo>
                      <a:pt x="1064" y="693"/>
                    </a:lnTo>
                    <a:lnTo>
                      <a:pt x="894" y="427"/>
                    </a:lnTo>
                    <a:lnTo>
                      <a:pt x="542" y="776"/>
                    </a:lnTo>
                    <a:lnTo>
                      <a:pt x="869" y="948"/>
                    </a:lnTo>
                    <a:lnTo>
                      <a:pt x="897" y="963"/>
                    </a:lnTo>
                    <a:lnTo>
                      <a:pt x="920" y="980"/>
                    </a:lnTo>
                    <a:lnTo>
                      <a:pt x="939" y="999"/>
                    </a:lnTo>
                    <a:lnTo>
                      <a:pt x="953" y="1017"/>
                    </a:lnTo>
                    <a:lnTo>
                      <a:pt x="965" y="1036"/>
                    </a:lnTo>
                    <a:lnTo>
                      <a:pt x="972" y="1054"/>
                    </a:lnTo>
                    <a:lnTo>
                      <a:pt x="979" y="1071"/>
                    </a:lnTo>
                    <a:lnTo>
                      <a:pt x="982" y="1087"/>
                    </a:lnTo>
                    <a:lnTo>
                      <a:pt x="983" y="1101"/>
                    </a:lnTo>
                    <a:lnTo>
                      <a:pt x="984" y="1113"/>
                    </a:lnTo>
                    <a:lnTo>
                      <a:pt x="983" y="1122"/>
                    </a:lnTo>
                    <a:lnTo>
                      <a:pt x="983" y="1128"/>
                    </a:lnTo>
                    <a:lnTo>
                      <a:pt x="983" y="1130"/>
                    </a:lnTo>
                    <a:lnTo>
                      <a:pt x="983" y="1869"/>
                    </a:lnTo>
                    <a:lnTo>
                      <a:pt x="980" y="1899"/>
                    </a:lnTo>
                    <a:lnTo>
                      <a:pt x="970" y="1928"/>
                    </a:lnTo>
                    <a:lnTo>
                      <a:pt x="957" y="1954"/>
                    </a:lnTo>
                    <a:lnTo>
                      <a:pt x="938" y="1977"/>
                    </a:lnTo>
                    <a:lnTo>
                      <a:pt x="916" y="1995"/>
                    </a:lnTo>
                    <a:lnTo>
                      <a:pt x="891" y="2009"/>
                    </a:lnTo>
                    <a:lnTo>
                      <a:pt x="861" y="2017"/>
                    </a:lnTo>
                    <a:lnTo>
                      <a:pt x="831" y="2021"/>
                    </a:lnTo>
                    <a:lnTo>
                      <a:pt x="801" y="2017"/>
                    </a:lnTo>
                    <a:lnTo>
                      <a:pt x="772" y="2009"/>
                    </a:lnTo>
                    <a:lnTo>
                      <a:pt x="746" y="1995"/>
                    </a:lnTo>
                    <a:lnTo>
                      <a:pt x="724" y="1977"/>
                    </a:lnTo>
                    <a:lnTo>
                      <a:pt x="705" y="1954"/>
                    </a:lnTo>
                    <a:lnTo>
                      <a:pt x="692" y="1928"/>
                    </a:lnTo>
                    <a:lnTo>
                      <a:pt x="683" y="1899"/>
                    </a:lnTo>
                    <a:lnTo>
                      <a:pt x="680" y="1869"/>
                    </a:lnTo>
                    <a:lnTo>
                      <a:pt x="680" y="1277"/>
                    </a:lnTo>
                    <a:lnTo>
                      <a:pt x="114" y="962"/>
                    </a:lnTo>
                    <a:lnTo>
                      <a:pt x="85" y="944"/>
                    </a:lnTo>
                    <a:lnTo>
                      <a:pt x="61" y="922"/>
                    </a:lnTo>
                    <a:lnTo>
                      <a:pt x="40" y="897"/>
                    </a:lnTo>
                    <a:lnTo>
                      <a:pt x="24" y="869"/>
                    </a:lnTo>
                    <a:lnTo>
                      <a:pt x="11" y="838"/>
                    </a:lnTo>
                    <a:lnTo>
                      <a:pt x="3" y="805"/>
                    </a:lnTo>
                    <a:lnTo>
                      <a:pt x="0" y="771"/>
                    </a:lnTo>
                    <a:lnTo>
                      <a:pt x="3" y="737"/>
                    </a:lnTo>
                    <a:lnTo>
                      <a:pt x="10" y="706"/>
                    </a:lnTo>
                    <a:lnTo>
                      <a:pt x="21" y="675"/>
                    </a:lnTo>
                    <a:lnTo>
                      <a:pt x="37" y="648"/>
                    </a:lnTo>
                    <a:lnTo>
                      <a:pt x="57" y="623"/>
                    </a:lnTo>
                    <a:lnTo>
                      <a:pt x="612" y="66"/>
                    </a:lnTo>
                    <a:lnTo>
                      <a:pt x="634" y="46"/>
                    </a:lnTo>
                    <a:lnTo>
                      <a:pt x="656" y="30"/>
                    </a:lnTo>
                    <a:lnTo>
                      <a:pt x="678" y="18"/>
                    </a:lnTo>
                    <a:lnTo>
                      <a:pt x="700" y="10"/>
                    </a:lnTo>
                    <a:lnTo>
                      <a:pt x="721" y="5"/>
                    </a:lnTo>
                    <a:lnTo>
                      <a:pt x="740" y="1"/>
                    </a:lnTo>
                    <a:lnTo>
                      <a:pt x="755" y="0"/>
                    </a:lnTo>
                    <a:lnTo>
                      <a:pt x="767" y="0"/>
                    </a:lnTo>
                    <a:close/>
                  </a:path>
                </a:pathLst>
              </a:custGeom>
              <a:solidFill>
                <a:srgbClr val="79797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 b="1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</p:grpSp>
      </p:grpSp>
      <p:grpSp>
        <p:nvGrpSpPr>
          <p:cNvPr id="75" name="Group 148">
            <a:extLst>
              <a:ext uri="{FF2B5EF4-FFF2-40B4-BE49-F238E27FC236}">
                <a16:creationId xmlns="" xmlns:a16="http://schemas.microsoft.com/office/drawing/2014/main" id="{29D2BBDC-139D-4BD6-BF5A-28A718979D50}"/>
              </a:ext>
            </a:extLst>
          </p:cNvPr>
          <p:cNvGrpSpPr/>
          <p:nvPr/>
        </p:nvGrpSpPr>
        <p:grpSpPr>
          <a:xfrm>
            <a:off x="10380261" y="4884198"/>
            <a:ext cx="1015890" cy="888272"/>
            <a:chOff x="1924258" y="2743200"/>
            <a:chExt cx="1029957" cy="888271"/>
          </a:xfrm>
        </p:grpSpPr>
        <p:grpSp>
          <p:nvGrpSpPr>
            <p:cNvPr id="76" name="Group 128">
              <a:extLst>
                <a:ext uri="{FF2B5EF4-FFF2-40B4-BE49-F238E27FC236}">
                  <a16:creationId xmlns="" xmlns:a16="http://schemas.microsoft.com/office/drawing/2014/main" id="{33372E5E-E165-4C70-962D-82134C45A078}"/>
                </a:ext>
              </a:extLst>
            </p:cNvPr>
            <p:cNvGrpSpPr/>
            <p:nvPr/>
          </p:nvGrpSpPr>
          <p:grpSpPr>
            <a:xfrm>
              <a:off x="1955407" y="2743200"/>
              <a:ext cx="791310" cy="634355"/>
              <a:chOff x="6457068" y="3446584"/>
              <a:chExt cx="886267" cy="675249"/>
            </a:xfrm>
          </p:grpSpPr>
          <p:sp>
            <p:nvSpPr>
              <p:cNvPr id="78" name="Oval 82">
                <a:extLst>
                  <a:ext uri="{FF2B5EF4-FFF2-40B4-BE49-F238E27FC236}">
                    <a16:creationId xmlns="" xmlns:a16="http://schemas.microsoft.com/office/drawing/2014/main" id="{133B7A81-6D51-481E-8432-927A658A7E94}"/>
                  </a:ext>
                </a:extLst>
              </p:cNvPr>
              <p:cNvSpPr/>
              <p:nvPr/>
            </p:nvSpPr>
            <p:spPr>
              <a:xfrm>
                <a:off x="6457068" y="3446584"/>
                <a:ext cx="886267" cy="67524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 sz="16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9" name="noun_project_0397.eps">
                <a:extLst>
                  <a:ext uri="{FF2B5EF4-FFF2-40B4-BE49-F238E27FC236}">
                    <a16:creationId xmlns="" xmlns:a16="http://schemas.microsoft.com/office/drawing/2014/main" id="{3ADB0F1E-597E-4BFB-AB16-2855734D46E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647520" y="3558510"/>
                <a:ext cx="505327" cy="457199"/>
                <a:chOff x="703" y="2497"/>
                <a:chExt cx="384" cy="354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80" name="Freeform 249">
                  <a:extLst>
                    <a:ext uri="{FF2B5EF4-FFF2-40B4-BE49-F238E27FC236}">
                      <a16:creationId xmlns="" xmlns:a16="http://schemas.microsoft.com/office/drawing/2014/main" id="{1327A73E-C910-4A87-BC7A-CF81B422EE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3" y="2566"/>
                  <a:ext cx="384" cy="285"/>
                </a:xfrm>
                <a:custGeom>
                  <a:avLst/>
                  <a:gdLst/>
                  <a:ahLst/>
                  <a:cxnLst>
                    <a:cxn ang="0">
                      <a:pos x="358" y="0"/>
                    </a:cxn>
                    <a:cxn ang="0">
                      <a:pos x="1728" y="908"/>
                    </a:cxn>
                    <a:cxn ang="0">
                      <a:pos x="3098" y="0"/>
                    </a:cxn>
                    <a:cxn ang="0">
                      <a:pos x="3098" y="803"/>
                    </a:cxn>
                    <a:cxn ang="0">
                      <a:pos x="3321" y="803"/>
                    </a:cxn>
                    <a:cxn ang="0">
                      <a:pos x="3347" y="805"/>
                    </a:cxn>
                    <a:cxn ang="0">
                      <a:pos x="3371" y="812"/>
                    </a:cxn>
                    <a:cxn ang="0">
                      <a:pos x="3392" y="822"/>
                    </a:cxn>
                    <a:cxn ang="0">
                      <a:pos x="3411" y="835"/>
                    </a:cxn>
                    <a:cxn ang="0">
                      <a:pos x="3426" y="851"/>
                    </a:cxn>
                    <a:cxn ang="0">
                      <a:pos x="3437" y="869"/>
                    </a:cxn>
                    <a:cxn ang="0">
                      <a:pos x="3447" y="889"/>
                    </a:cxn>
                    <a:cxn ang="0">
                      <a:pos x="3453" y="910"/>
                    </a:cxn>
                    <a:cxn ang="0">
                      <a:pos x="3456" y="932"/>
                    </a:cxn>
                    <a:cxn ang="0">
                      <a:pos x="3456" y="954"/>
                    </a:cxn>
                    <a:cxn ang="0">
                      <a:pos x="3453" y="976"/>
                    </a:cxn>
                    <a:cxn ang="0">
                      <a:pos x="3447" y="997"/>
                    </a:cxn>
                    <a:cxn ang="0">
                      <a:pos x="3437" y="1017"/>
                    </a:cxn>
                    <a:cxn ang="0">
                      <a:pos x="3426" y="1035"/>
                    </a:cxn>
                    <a:cxn ang="0">
                      <a:pos x="3411" y="1051"/>
                    </a:cxn>
                    <a:cxn ang="0">
                      <a:pos x="3392" y="1064"/>
                    </a:cxn>
                    <a:cxn ang="0">
                      <a:pos x="3371" y="1075"/>
                    </a:cxn>
                    <a:cxn ang="0">
                      <a:pos x="3347" y="1081"/>
                    </a:cxn>
                    <a:cxn ang="0">
                      <a:pos x="3321" y="1083"/>
                    </a:cxn>
                    <a:cxn ang="0">
                      <a:pos x="3098" y="1083"/>
                    </a:cxn>
                    <a:cxn ang="0">
                      <a:pos x="3098" y="1815"/>
                    </a:cxn>
                    <a:cxn ang="0">
                      <a:pos x="1728" y="2563"/>
                    </a:cxn>
                    <a:cxn ang="0">
                      <a:pos x="358" y="1815"/>
                    </a:cxn>
                    <a:cxn ang="0">
                      <a:pos x="358" y="1083"/>
                    </a:cxn>
                    <a:cxn ang="0">
                      <a:pos x="135" y="1083"/>
                    </a:cxn>
                    <a:cxn ang="0">
                      <a:pos x="109" y="1081"/>
                    </a:cxn>
                    <a:cxn ang="0">
                      <a:pos x="85" y="1075"/>
                    </a:cxn>
                    <a:cxn ang="0">
                      <a:pos x="64" y="1064"/>
                    </a:cxn>
                    <a:cxn ang="0">
                      <a:pos x="45" y="1051"/>
                    </a:cxn>
                    <a:cxn ang="0">
                      <a:pos x="30" y="1035"/>
                    </a:cxn>
                    <a:cxn ang="0">
                      <a:pos x="19" y="1017"/>
                    </a:cxn>
                    <a:cxn ang="0">
                      <a:pos x="9" y="997"/>
                    </a:cxn>
                    <a:cxn ang="0">
                      <a:pos x="3" y="976"/>
                    </a:cxn>
                    <a:cxn ang="0">
                      <a:pos x="0" y="954"/>
                    </a:cxn>
                    <a:cxn ang="0">
                      <a:pos x="0" y="932"/>
                    </a:cxn>
                    <a:cxn ang="0">
                      <a:pos x="3" y="910"/>
                    </a:cxn>
                    <a:cxn ang="0">
                      <a:pos x="9" y="889"/>
                    </a:cxn>
                    <a:cxn ang="0">
                      <a:pos x="19" y="869"/>
                    </a:cxn>
                    <a:cxn ang="0">
                      <a:pos x="30" y="851"/>
                    </a:cxn>
                    <a:cxn ang="0">
                      <a:pos x="45" y="835"/>
                    </a:cxn>
                    <a:cxn ang="0">
                      <a:pos x="64" y="822"/>
                    </a:cxn>
                    <a:cxn ang="0">
                      <a:pos x="85" y="812"/>
                    </a:cxn>
                    <a:cxn ang="0">
                      <a:pos x="109" y="805"/>
                    </a:cxn>
                    <a:cxn ang="0">
                      <a:pos x="135" y="803"/>
                    </a:cxn>
                    <a:cxn ang="0">
                      <a:pos x="358" y="803"/>
                    </a:cxn>
                    <a:cxn ang="0">
                      <a:pos x="358" y="0"/>
                    </a:cxn>
                  </a:cxnLst>
                  <a:rect l="0" t="0" r="r" b="b"/>
                  <a:pathLst>
                    <a:path w="3456" h="2563">
                      <a:moveTo>
                        <a:pt x="358" y="0"/>
                      </a:moveTo>
                      <a:lnTo>
                        <a:pt x="1728" y="908"/>
                      </a:lnTo>
                      <a:lnTo>
                        <a:pt x="3098" y="0"/>
                      </a:lnTo>
                      <a:lnTo>
                        <a:pt x="3098" y="803"/>
                      </a:lnTo>
                      <a:lnTo>
                        <a:pt x="3321" y="803"/>
                      </a:lnTo>
                      <a:lnTo>
                        <a:pt x="3347" y="805"/>
                      </a:lnTo>
                      <a:lnTo>
                        <a:pt x="3371" y="812"/>
                      </a:lnTo>
                      <a:lnTo>
                        <a:pt x="3392" y="822"/>
                      </a:lnTo>
                      <a:lnTo>
                        <a:pt x="3411" y="835"/>
                      </a:lnTo>
                      <a:lnTo>
                        <a:pt x="3426" y="851"/>
                      </a:lnTo>
                      <a:lnTo>
                        <a:pt x="3437" y="869"/>
                      </a:lnTo>
                      <a:lnTo>
                        <a:pt x="3447" y="889"/>
                      </a:lnTo>
                      <a:lnTo>
                        <a:pt x="3453" y="910"/>
                      </a:lnTo>
                      <a:lnTo>
                        <a:pt x="3456" y="932"/>
                      </a:lnTo>
                      <a:lnTo>
                        <a:pt x="3456" y="954"/>
                      </a:lnTo>
                      <a:lnTo>
                        <a:pt x="3453" y="976"/>
                      </a:lnTo>
                      <a:lnTo>
                        <a:pt x="3447" y="997"/>
                      </a:lnTo>
                      <a:lnTo>
                        <a:pt x="3437" y="1017"/>
                      </a:lnTo>
                      <a:lnTo>
                        <a:pt x="3426" y="1035"/>
                      </a:lnTo>
                      <a:lnTo>
                        <a:pt x="3411" y="1051"/>
                      </a:lnTo>
                      <a:lnTo>
                        <a:pt x="3392" y="1064"/>
                      </a:lnTo>
                      <a:lnTo>
                        <a:pt x="3371" y="1075"/>
                      </a:lnTo>
                      <a:lnTo>
                        <a:pt x="3347" y="1081"/>
                      </a:lnTo>
                      <a:lnTo>
                        <a:pt x="3321" y="1083"/>
                      </a:lnTo>
                      <a:lnTo>
                        <a:pt x="3098" y="1083"/>
                      </a:lnTo>
                      <a:lnTo>
                        <a:pt x="3098" y="1815"/>
                      </a:lnTo>
                      <a:lnTo>
                        <a:pt x="1728" y="2563"/>
                      </a:lnTo>
                      <a:lnTo>
                        <a:pt x="358" y="1815"/>
                      </a:lnTo>
                      <a:lnTo>
                        <a:pt x="358" y="1083"/>
                      </a:lnTo>
                      <a:lnTo>
                        <a:pt x="135" y="1083"/>
                      </a:lnTo>
                      <a:lnTo>
                        <a:pt x="109" y="1081"/>
                      </a:lnTo>
                      <a:lnTo>
                        <a:pt x="85" y="1075"/>
                      </a:lnTo>
                      <a:lnTo>
                        <a:pt x="64" y="1064"/>
                      </a:lnTo>
                      <a:lnTo>
                        <a:pt x="45" y="1051"/>
                      </a:lnTo>
                      <a:lnTo>
                        <a:pt x="30" y="1035"/>
                      </a:lnTo>
                      <a:lnTo>
                        <a:pt x="19" y="1017"/>
                      </a:lnTo>
                      <a:lnTo>
                        <a:pt x="9" y="997"/>
                      </a:lnTo>
                      <a:lnTo>
                        <a:pt x="3" y="976"/>
                      </a:lnTo>
                      <a:lnTo>
                        <a:pt x="0" y="954"/>
                      </a:lnTo>
                      <a:lnTo>
                        <a:pt x="0" y="932"/>
                      </a:lnTo>
                      <a:lnTo>
                        <a:pt x="3" y="910"/>
                      </a:lnTo>
                      <a:lnTo>
                        <a:pt x="9" y="889"/>
                      </a:lnTo>
                      <a:lnTo>
                        <a:pt x="19" y="869"/>
                      </a:lnTo>
                      <a:lnTo>
                        <a:pt x="30" y="851"/>
                      </a:lnTo>
                      <a:lnTo>
                        <a:pt x="45" y="835"/>
                      </a:lnTo>
                      <a:lnTo>
                        <a:pt x="64" y="822"/>
                      </a:lnTo>
                      <a:lnTo>
                        <a:pt x="85" y="812"/>
                      </a:lnTo>
                      <a:lnTo>
                        <a:pt x="109" y="805"/>
                      </a:lnTo>
                      <a:lnTo>
                        <a:pt x="135" y="803"/>
                      </a:lnTo>
                      <a:lnTo>
                        <a:pt x="358" y="803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 b="1">
                    <a:solidFill>
                      <a:prstClr val="black"/>
                    </a:solidFill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81" name="Freeform 250">
                  <a:extLst>
                    <a:ext uri="{FF2B5EF4-FFF2-40B4-BE49-F238E27FC236}">
                      <a16:creationId xmlns="" xmlns:a16="http://schemas.microsoft.com/office/drawing/2014/main" id="{D582EE48-02F8-422C-99E4-826B1F8B48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8" y="2497"/>
                  <a:ext cx="114" cy="114"/>
                </a:xfrm>
                <a:custGeom>
                  <a:avLst/>
                  <a:gdLst/>
                  <a:ahLst/>
                  <a:cxnLst>
                    <a:cxn ang="0">
                      <a:pos x="516" y="0"/>
                    </a:cxn>
                    <a:cxn ang="0">
                      <a:pos x="573" y="3"/>
                    </a:cxn>
                    <a:cxn ang="0">
                      <a:pos x="627" y="12"/>
                    </a:cxn>
                    <a:cxn ang="0">
                      <a:pos x="679" y="26"/>
                    </a:cxn>
                    <a:cxn ang="0">
                      <a:pos x="730" y="46"/>
                    </a:cxn>
                    <a:cxn ang="0">
                      <a:pos x="777" y="70"/>
                    </a:cxn>
                    <a:cxn ang="0">
                      <a:pos x="821" y="100"/>
                    </a:cxn>
                    <a:cxn ang="0">
                      <a:pos x="862" y="133"/>
                    </a:cxn>
                    <a:cxn ang="0">
                      <a:pos x="899" y="170"/>
                    </a:cxn>
                    <a:cxn ang="0">
                      <a:pos x="933" y="212"/>
                    </a:cxn>
                    <a:cxn ang="0">
                      <a:pos x="961" y="256"/>
                    </a:cxn>
                    <a:cxn ang="0">
                      <a:pos x="986" y="303"/>
                    </a:cxn>
                    <a:cxn ang="0">
                      <a:pos x="1006" y="353"/>
                    </a:cxn>
                    <a:cxn ang="0">
                      <a:pos x="1020" y="406"/>
                    </a:cxn>
                    <a:cxn ang="0">
                      <a:pos x="1029" y="460"/>
                    </a:cxn>
                    <a:cxn ang="0">
                      <a:pos x="1032" y="517"/>
                    </a:cxn>
                    <a:cxn ang="0">
                      <a:pos x="1029" y="572"/>
                    </a:cxn>
                    <a:cxn ang="0">
                      <a:pos x="1020" y="627"/>
                    </a:cxn>
                    <a:cxn ang="0">
                      <a:pos x="1006" y="679"/>
                    </a:cxn>
                    <a:cxn ang="0">
                      <a:pos x="986" y="729"/>
                    </a:cxn>
                    <a:cxn ang="0">
                      <a:pos x="961" y="776"/>
                    </a:cxn>
                    <a:cxn ang="0">
                      <a:pos x="933" y="821"/>
                    </a:cxn>
                    <a:cxn ang="0">
                      <a:pos x="899" y="862"/>
                    </a:cxn>
                    <a:cxn ang="0">
                      <a:pos x="862" y="899"/>
                    </a:cxn>
                    <a:cxn ang="0">
                      <a:pos x="821" y="933"/>
                    </a:cxn>
                    <a:cxn ang="0">
                      <a:pos x="777" y="962"/>
                    </a:cxn>
                    <a:cxn ang="0">
                      <a:pos x="730" y="986"/>
                    </a:cxn>
                    <a:cxn ang="0">
                      <a:pos x="679" y="1006"/>
                    </a:cxn>
                    <a:cxn ang="0">
                      <a:pos x="627" y="1021"/>
                    </a:cxn>
                    <a:cxn ang="0">
                      <a:pos x="573" y="1029"/>
                    </a:cxn>
                    <a:cxn ang="0">
                      <a:pos x="516" y="1032"/>
                    </a:cxn>
                    <a:cxn ang="0">
                      <a:pos x="459" y="1029"/>
                    </a:cxn>
                    <a:cxn ang="0">
                      <a:pos x="405" y="1021"/>
                    </a:cxn>
                    <a:cxn ang="0">
                      <a:pos x="353" y="1006"/>
                    </a:cxn>
                    <a:cxn ang="0">
                      <a:pos x="302" y="986"/>
                    </a:cxn>
                    <a:cxn ang="0">
                      <a:pos x="255" y="962"/>
                    </a:cxn>
                    <a:cxn ang="0">
                      <a:pos x="211" y="933"/>
                    </a:cxn>
                    <a:cxn ang="0">
                      <a:pos x="170" y="899"/>
                    </a:cxn>
                    <a:cxn ang="0">
                      <a:pos x="133" y="862"/>
                    </a:cxn>
                    <a:cxn ang="0">
                      <a:pos x="99" y="821"/>
                    </a:cxn>
                    <a:cxn ang="0">
                      <a:pos x="71" y="776"/>
                    </a:cxn>
                    <a:cxn ang="0">
                      <a:pos x="46" y="729"/>
                    </a:cxn>
                    <a:cxn ang="0">
                      <a:pos x="26" y="679"/>
                    </a:cxn>
                    <a:cxn ang="0">
                      <a:pos x="12" y="627"/>
                    </a:cxn>
                    <a:cxn ang="0">
                      <a:pos x="3" y="572"/>
                    </a:cxn>
                    <a:cxn ang="0">
                      <a:pos x="0" y="517"/>
                    </a:cxn>
                    <a:cxn ang="0">
                      <a:pos x="3" y="460"/>
                    </a:cxn>
                    <a:cxn ang="0">
                      <a:pos x="12" y="406"/>
                    </a:cxn>
                    <a:cxn ang="0">
                      <a:pos x="26" y="353"/>
                    </a:cxn>
                    <a:cxn ang="0">
                      <a:pos x="46" y="303"/>
                    </a:cxn>
                    <a:cxn ang="0">
                      <a:pos x="71" y="256"/>
                    </a:cxn>
                    <a:cxn ang="0">
                      <a:pos x="99" y="212"/>
                    </a:cxn>
                    <a:cxn ang="0">
                      <a:pos x="133" y="170"/>
                    </a:cxn>
                    <a:cxn ang="0">
                      <a:pos x="170" y="133"/>
                    </a:cxn>
                    <a:cxn ang="0">
                      <a:pos x="211" y="100"/>
                    </a:cxn>
                    <a:cxn ang="0">
                      <a:pos x="255" y="70"/>
                    </a:cxn>
                    <a:cxn ang="0">
                      <a:pos x="302" y="46"/>
                    </a:cxn>
                    <a:cxn ang="0">
                      <a:pos x="353" y="26"/>
                    </a:cxn>
                    <a:cxn ang="0">
                      <a:pos x="405" y="12"/>
                    </a:cxn>
                    <a:cxn ang="0">
                      <a:pos x="459" y="3"/>
                    </a:cxn>
                    <a:cxn ang="0">
                      <a:pos x="516" y="0"/>
                    </a:cxn>
                  </a:cxnLst>
                  <a:rect l="0" t="0" r="r" b="b"/>
                  <a:pathLst>
                    <a:path w="1032" h="1032">
                      <a:moveTo>
                        <a:pt x="516" y="0"/>
                      </a:moveTo>
                      <a:lnTo>
                        <a:pt x="573" y="3"/>
                      </a:lnTo>
                      <a:lnTo>
                        <a:pt x="627" y="12"/>
                      </a:lnTo>
                      <a:lnTo>
                        <a:pt x="679" y="26"/>
                      </a:lnTo>
                      <a:lnTo>
                        <a:pt x="730" y="46"/>
                      </a:lnTo>
                      <a:lnTo>
                        <a:pt x="777" y="70"/>
                      </a:lnTo>
                      <a:lnTo>
                        <a:pt x="821" y="100"/>
                      </a:lnTo>
                      <a:lnTo>
                        <a:pt x="862" y="133"/>
                      </a:lnTo>
                      <a:lnTo>
                        <a:pt x="899" y="170"/>
                      </a:lnTo>
                      <a:lnTo>
                        <a:pt x="933" y="212"/>
                      </a:lnTo>
                      <a:lnTo>
                        <a:pt x="961" y="256"/>
                      </a:lnTo>
                      <a:lnTo>
                        <a:pt x="986" y="303"/>
                      </a:lnTo>
                      <a:lnTo>
                        <a:pt x="1006" y="353"/>
                      </a:lnTo>
                      <a:lnTo>
                        <a:pt x="1020" y="406"/>
                      </a:lnTo>
                      <a:lnTo>
                        <a:pt x="1029" y="460"/>
                      </a:lnTo>
                      <a:lnTo>
                        <a:pt x="1032" y="517"/>
                      </a:lnTo>
                      <a:lnTo>
                        <a:pt x="1029" y="572"/>
                      </a:lnTo>
                      <a:lnTo>
                        <a:pt x="1020" y="627"/>
                      </a:lnTo>
                      <a:lnTo>
                        <a:pt x="1006" y="679"/>
                      </a:lnTo>
                      <a:lnTo>
                        <a:pt x="986" y="729"/>
                      </a:lnTo>
                      <a:lnTo>
                        <a:pt x="961" y="776"/>
                      </a:lnTo>
                      <a:lnTo>
                        <a:pt x="933" y="821"/>
                      </a:lnTo>
                      <a:lnTo>
                        <a:pt x="899" y="862"/>
                      </a:lnTo>
                      <a:lnTo>
                        <a:pt x="862" y="899"/>
                      </a:lnTo>
                      <a:lnTo>
                        <a:pt x="821" y="933"/>
                      </a:lnTo>
                      <a:lnTo>
                        <a:pt x="777" y="962"/>
                      </a:lnTo>
                      <a:lnTo>
                        <a:pt x="730" y="986"/>
                      </a:lnTo>
                      <a:lnTo>
                        <a:pt x="679" y="1006"/>
                      </a:lnTo>
                      <a:lnTo>
                        <a:pt x="627" y="1021"/>
                      </a:lnTo>
                      <a:lnTo>
                        <a:pt x="573" y="1029"/>
                      </a:lnTo>
                      <a:lnTo>
                        <a:pt x="516" y="1032"/>
                      </a:lnTo>
                      <a:lnTo>
                        <a:pt x="459" y="1029"/>
                      </a:lnTo>
                      <a:lnTo>
                        <a:pt x="405" y="1021"/>
                      </a:lnTo>
                      <a:lnTo>
                        <a:pt x="353" y="1006"/>
                      </a:lnTo>
                      <a:lnTo>
                        <a:pt x="302" y="986"/>
                      </a:lnTo>
                      <a:lnTo>
                        <a:pt x="255" y="962"/>
                      </a:lnTo>
                      <a:lnTo>
                        <a:pt x="211" y="933"/>
                      </a:lnTo>
                      <a:lnTo>
                        <a:pt x="170" y="899"/>
                      </a:lnTo>
                      <a:lnTo>
                        <a:pt x="133" y="862"/>
                      </a:lnTo>
                      <a:lnTo>
                        <a:pt x="99" y="821"/>
                      </a:lnTo>
                      <a:lnTo>
                        <a:pt x="71" y="776"/>
                      </a:lnTo>
                      <a:lnTo>
                        <a:pt x="46" y="729"/>
                      </a:lnTo>
                      <a:lnTo>
                        <a:pt x="26" y="679"/>
                      </a:lnTo>
                      <a:lnTo>
                        <a:pt x="12" y="627"/>
                      </a:lnTo>
                      <a:lnTo>
                        <a:pt x="3" y="572"/>
                      </a:lnTo>
                      <a:lnTo>
                        <a:pt x="0" y="517"/>
                      </a:lnTo>
                      <a:lnTo>
                        <a:pt x="3" y="460"/>
                      </a:lnTo>
                      <a:lnTo>
                        <a:pt x="12" y="406"/>
                      </a:lnTo>
                      <a:lnTo>
                        <a:pt x="26" y="353"/>
                      </a:lnTo>
                      <a:lnTo>
                        <a:pt x="46" y="303"/>
                      </a:lnTo>
                      <a:lnTo>
                        <a:pt x="71" y="256"/>
                      </a:lnTo>
                      <a:lnTo>
                        <a:pt x="99" y="212"/>
                      </a:lnTo>
                      <a:lnTo>
                        <a:pt x="133" y="170"/>
                      </a:lnTo>
                      <a:lnTo>
                        <a:pt x="170" y="133"/>
                      </a:lnTo>
                      <a:lnTo>
                        <a:pt x="211" y="100"/>
                      </a:lnTo>
                      <a:lnTo>
                        <a:pt x="255" y="70"/>
                      </a:lnTo>
                      <a:lnTo>
                        <a:pt x="302" y="46"/>
                      </a:lnTo>
                      <a:lnTo>
                        <a:pt x="353" y="26"/>
                      </a:lnTo>
                      <a:lnTo>
                        <a:pt x="405" y="12"/>
                      </a:lnTo>
                      <a:lnTo>
                        <a:pt x="459" y="3"/>
                      </a:lnTo>
                      <a:lnTo>
                        <a:pt x="51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 b="1">
                    <a:solidFill>
                      <a:prstClr val="black"/>
                    </a:solidFill>
                    <a:latin typeface="Arial" charset="0"/>
                    <a:cs typeface="Arial" charset="0"/>
                  </a:endParaRPr>
                </a:p>
              </p:txBody>
            </p:sp>
          </p:grpSp>
        </p:grpSp>
        <p:sp>
          <p:nvSpPr>
            <p:cNvPr id="77" name="TextBox 81">
              <a:extLst>
                <a:ext uri="{FF2B5EF4-FFF2-40B4-BE49-F238E27FC236}">
                  <a16:creationId xmlns="" xmlns:a16="http://schemas.microsoft.com/office/drawing/2014/main" id="{C08434B8-B395-4582-B8BF-B990DD6A2B95}"/>
                </a:ext>
              </a:extLst>
            </p:cNvPr>
            <p:cNvSpPr txBox="1"/>
            <p:nvPr/>
          </p:nvSpPr>
          <p:spPr>
            <a:xfrm>
              <a:off x="1924258" y="3377555"/>
              <a:ext cx="102995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1050" b="1">
                  <a:solidFill>
                    <a:prstClr val="black"/>
                  </a:solidFill>
                  <a:cs typeface="Arial" charset="0"/>
                </a:rPr>
                <a:t>À l’école</a:t>
              </a:r>
            </a:p>
          </p:txBody>
        </p:sp>
      </p:grpSp>
      <p:grpSp>
        <p:nvGrpSpPr>
          <p:cNvPr id="82" name="Group 176">
            <a:extLst>
              <a:ext uri="{FF2B5EF4-FFF2-40B4-BE49-F238E27FC236}">
                <a16:creationId xmlns="" xmlns:a16="http://schemas.microsoft.com/office/drawing/2014/main" id="{26DC1190-0435-40C7-A693-DED4ECC4A399}"/>
              </a:ext>
            </a:extLst>
          </p:cNvPr>
          <p:cNvGrpSpPr/>
          <p:nvPr/>
        </p:nvGrpSpPr>
        <p:grpSpPr>
          <a:xfrm>
            <a:off x="7525911" y="1779897"/>
            <a:ext cx="1184033" cy="1101913"/>
            <a:chOff x="3232136" y="2822917"/>
            <a:chExt cx="1184033" cy="1101913"/>
          </a:xfrm>
        </p:grpSpPr>
        <p:sp>
          <p:nvSpPr>
            <p:cNvPr id="83" name="Oval 87">
              <a:extLst>
                <a:ext uri="{FF2B5EF4-FFF2-40B4-BE49-F238E27FC236}">
                  <a16:creationId xmlns="" xmlns:a16="http://schemas.microsoft.com/office/drawing/2014/main" id="{6100C5D5-DEC7-4A00-979A-32DD96C4A061}"/>
                </a:ext>
              </a:extLst>
            </p:cNvPr>
            <p:cNvSpPr/>
            <p:nvPr/>
          </p:nvSpPr>
          <p:spPr>
            <a:xfrm>
              <a:off x="3241627" y="2822917"/>
              <a:ext cx="834028" cy="69816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 sz="1600">
                <a:solidFill>
                  <a:prstClr val="white"/>
                </a:solidFill>
              </a:endParaRPr>
            </a:p>
          </p:txBody>
        </p:sp>
        <p:sp>
          <p:nvSpPr>
            <p:cNvPr id="84" name="TextBox 88">
              <a:extLst>
                <a:ext uri="{FF2B5EF4-FFF2-40B4-BE49-F238E27FC236}">
                  <a16:creationId xmlns="" xmlns:a16="http://schemas.microsoft.com/office/drawing/2014/main" id="{DDCA6FBB-4A88-4AEE-BE24-48750594CCAC}"/>
                </a:ext>
              </a:extLst>
            </p:cNvPr>
            <p:cNvSpPr txBox="1"/>
            <p:nvPr/>
          </p:nvSpPr>
          <p:spPr>
            <a:xfrm>
              <a:off x="3232136" y="3509332"/>
              <a:ext cx="118403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1050" b="1" dirty="0">
                  <a:solidFill>
                    <a:prstClr val="black"/>
                  </a:solidFill>
                  <a:cs typeface="Arial" charset="0"/>
                </a:rPr>
                <a:t>Petit Déjeuner 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1050" b="1" dirty="0">
                  <a:solidFill>
                    <a:prstClr val="black"/>
                  </a:solidFill>
                  <a:cs typeface="Arial" charset="0"/>
                </a:rPr>
                <a:t>À la maison  </a:t>
              </a:r>
            </a:p>
          </p:txBody>
        </p:sp>
        <p:grpSp>
          <p:nvGrpSpPr>
            <p:cNvPr id="85" name="noun_project_0076.eps">
              <a:extLst>
                <a:ext uri="{FF2B5EF4-FFF2-40B4-BE49-F238E27FC236}">
                  <a16:creationId xmlns="" xmlns:a16="http://schemas.microsoft.com/office/drawing/2014/main" id="{E28B37E2-1408-42E7-9A31-DEFF5E61AD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8110" y="2926078"/>
              <a:ext cx="618979" cy="503701"/>
              <a:chOff x="2282" y="1937"/>
              <a:chExt cx="384" cy="383"/>
            </a:xfrm>
          </p:grpSpPr>
          <p:sp>
            <p:nvSpPr>
              <p:cNvPr id="86" name="Rectangle 191">
                <a:extLst>
                  <a:ext uri="{FF2B5EF4-FFF2-40B4-BE49-F238E27FC236}">
                    <a16:creationId xmlns="" xmlns:a16="http://schemas.microsoft.com/office/drawing/2014/main" id="{DD2EB1CC-5E25-4596-9119-37B76D1B73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5" y="1937"/>
                <a:ext cx="18" cy="66"/>
              </a:xfrm>
              <a:prstGeom prst="rect">
                <a:avLst/>
              </a:prstGeom>
              <a:solidFill>
                <a:srgbClr val="797979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 b="1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87" name="Rectangle 192">
                <a:extLst>
                  <a:ext uri="{FF2B5EF4-FFF2-40B4-BE49-F238E27FC236}">
                    <a16:creationId xmlns="" xmlns:a16="http://schemas.microsoft.com/office/drawing/2014/main" id="{E43D6A04-1F1C-463F-BD72-EA2464CBC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5" y="2255"/>
                <a:ext cx="17" cy="65"/>
              </a:xfrm>
              <a:prstGeom prst="rect">
                <a:avLst/>
              </a:prstGeom>
              <a:solidFill>
                <a:srgbClr val="797979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 b="1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88" name="Rectangle 193">
                <a:extLst>
                  <a:ext uri="{FF2B5EF4-FFF2-40B4-BE49-F238E27FC236}">
                    <a16:creationId xmlns="" xmlns:a16="http://schemas.microsoft.com/office/drawing/2014/main" id="{FD6CB0CD-3C1C-4A70-9E2A-35FC178F75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1" y="2116"/>
                <a:ext cx="65" cy="17"/>
              </a:xfrm>
              <a:prstGeom prst="rect">
                <a:avLst/>
              </a:prstGeom>
              <a:solidFill>
                <a:srgbClr val="797979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 b="1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89" name="Rectangle 194">
                <a:extLst>
                  <a:ext uri="{FF2B5EF4-FFF2-40B4-BE49-F238E27FC236}">
                    <a16:creationId xmlns="" xmlns:a16="http://schemas.microsoft.com/office/drawing/2014/main" id="{07402E1E-1DF6-48BD-894B-E4A049E58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2" y="2115"/>
                <a:ext cx="65" cy="17"/>
              </a:xfrm>
              <a:prstGeom prst="rect">
                <a:avLst/>
              </a:prstGeom>
              <a:solidFill>
                <a:srgbClr val="797979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 b="1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90" name="Freeform 195">
                <a:extLst>
                  <a:ext uri="{FF2B5EF4-FFF2-40B4-BE49-F238E27FC236}">
                    <a16:creationId xmlns="" xmlns:a16="http://schemas.microsoft.com/office/drawing/2014/main" id="{5F7B60EA-3E59-47B4-A11C-7B1C93D909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7" y="2020"/>
                <a:ext cx="65" cy="47"/>
              </a:xfrm>
              <a:custGeom>
                <a:avLst/>
                <a:gdLst/>
                <a:ahLst/>
                <a:cxnLst>
                  <a:cxn ang="0">
                    <a:pos x="75" y="0"/>
                  </a:cxn>
                  <a:cxn ang="0">
                    <a:pos x="588" y="285"/>
                  </a:cxn>
                  <a:cxn ang="0">
                    <a:pos x="513" y="420"/>
                  </a:cxn>
                  <a:cxn ang="0">
                    <a:pos x="0" y="135"/>
                  </a:cxn>
                  <a:cxn ang="0">
                    <a:pos x="75" y="0"/>
                  </a:cxn>
                </a:cxnLst>
                <a:rect l="0" t="0" r="r" b="b"/>
                <a:pathLst>
                  <a:path w="588" h="420">
                    <a:moveTo>
                      <a:pt x="75" y="0"/>
                    </a:moveTo>
                    <a:lnTo>
                      <a:pt x="588" y="285"/>
                    </a:lnTo>
                    <a:lnTo>
                      <a:pt x="513" y="420"/>
                    </a:lnTo>
                    <a:lnTo>
                      <a:pt x="0" y="135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79797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 b="1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91" name="Freeform 196">
                <a:extLst>
                  <a:ext uri="{FF2B5EF4-FFF2-40B4-BE49-F238E27FC236}">
                    <a16:creationId xmlns="" xmlns:a16="http://schemas.microsoft.com/office/drawing/2014/main" id="{C0045CA2-0E61-4AEA-B0C3-014B64D83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1956"/>
                <a:ext cx="49" cy="64"/>
              </a:xfrm>
              <a:custGeom>
                <a:avLst/>
                <a:gdLst/>
                <a:ahLst/>
                <a:cxnLst>
                  <a:cxn ang="0">
                    <a:pos x="131" y="0"/>
                  </a:cxn>
                  <a:cxn ang="0">
                    <a:pos x="443" y="499"/>
                  </a:cxn>
                  <a:cxn ang="0">
                    <a:pos x="312" y="581"/>
                  </a:cxn>
                  <a:cxn ang="0">
                    <a:pos x="0" y="82"/>
                  </a:cxn>
                  <a:cxn ang="0">
                    <a:pos x="131" y="0"/>
                  </a:cxn>
                </a:cxnLst>
                <a:rect l="0" t="0" r="r" b="b"/>
                <a:pathLst>
                  <a:path w="443" h="581">
                    <a:moveTo>
                      <a:pt x="131" y="0"/>
                    </a:moveTo>
                    <a:lnTo>
                      <a:pt x="443" y="499"/>
                    </a:lnTo>
                    <a:lnTo>
                      <a:pt x="312" y="581"/>
                    </a:lnTo>
                    <a:lnTo>
                      <a:pt x="0" y="82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79797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 b="1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92" name="Freeform 197">
                <a:extLst>
                  <a:ext uri="{FF2B5EF4-FFF2-40B4-BE49-F238E27FC236}">
                    <a16:creationId xmlns="" xmlns:a16="http://schemas.microsoft.com/office/drawing/2014/main" id="{8A41365E-3E04-49C3-B72D-0369E80074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0" y="2232"/>
                <a:ext cx="48" cy="65"/>
              </a:xfrm>
              <a:custGeom>
                <a:avLst/>
                <a:gdLst/>
                <a:ahLst/>
                <a:cxnLst>
                  <a:cxn ang="0">
                    <a:pos x="134" y="0"/>
                  </a:cxn>
                  <a:cxn ang="0">
                    <a:pos x="428" y="508"/>
                  </a:cxn>
                  <a:cxn ang="0">
                    <a:pos x="294" y="586"/>
                  </a:cxn>
                  <a:cxn ang="0">
                    <a:pos x="0" y="76"/>
                  </a:cxn>
                  <a:cxn ang="0">
                    <a:pos x="134" y="0"/>
                  </a:cxn>
                </a:cxnLst>
                <a:rect l="0" t="0" r="r" b="b"/>
                <a:pathLst>
                  <a:path w="428" h="586">
                    <a:moveTo>
                      <a:pt x="134" y="0"/>
                    </a:moveTo>
                    <a:lnTo>
                      <a:pt x="428" y="508"/>
                    </a:lnTo>
                    <a:lnTo>
                      <a:pt x="294" y="586"/>
                    </a:lnTo>
                    <a:lnTo>
                      <a:pt x="0" y="76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rgbClr val="79797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 b="1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93" name="Freeform 198">
                <a:extLst>
                  <a:ext uri="{FF2B5EF4-FFF2-40B4-BE49-F238E27FC236}">
                    <a16:creationId xmlns="" xmlns:a16="http://schemas.microsoft.com/office/drawing/2014/main" id="{62874984-4C75-46D4-A7E3-8D757B67F8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0" y="2180"/>
                <a:ext cx="66" cy="46"/>
              </a:xfrm>
              <a:custGeom>
                <a:avLst/>
                <a:gdLst/>
                <a:ahLst/>
                <a:cxnLst>
                  <a:cxn ang="0">
                    <a:pos x="74" y="0"/>
                  </a:cxn>
                  <a:cxn ang="0">
                    <a:pos x="589" y="285"/>
                  </a:cxn>
                  <a:cxn ang="0">
                    <a:pos x="513" y="420"/>
                  </a:cxn>
                  <a:cxn ang="0">
                    <a:pos x="0" y="136"/>
                  </a:cxn>
                  <a:cxn ang="0">
                    <a:pos x="74" y="0"/>
                  </a:cxn>
                </a:cxnLst>
                <a:rect l="0" t="0" r="r" b="b"/>
                <a:pathLst>
                  <a:path w="589" h="420">
                    <a:moveTo>
                      <a:pt x="74" y="0"/>
                    </a:moveTo>
                    <a:lnTo>
                      <a:pt x="589" y="285"/>
                    </a:lnTo>
                    <a:lnTo>
                      <a:pt x="513" y="420"/>
                    </a:lnTo>
                    <a:lnTo>
                      <a:pt x="0" y="136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79797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 b="1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94" name="Freeform 199">
                <a:extLst>
                  <a:ext uri="{FF2B5EF4-FFF2-40B4-BE49-F238E27FC236}">
                    <a16:creationId xmlns="" xmlns:a16="http://schemas.microsoft.com/office/drawing/2014/main" id="{4CD409B3-636B-4191-8613-5C55BF782C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1" y="2232"/>
                <a:ext cx="47" cy="66"/>
              </a:xfrm>
              <a:custGeom>
                <a:avLst/>
                <a:gdLst/>
                <a:ahLst/>
                <a:cxnLst>
                  <a:cxn ang="0">
                    <a:pos x="285" y="0"/>
                  </a:cxn>
                  <a:cxn ang="0">
                    <a:pos x="420" y="75"/>
                  </a:cxn>
                  <a:cxn ang="0">
                    <a:pos x="135" y="590"/>
                  </a:cxn>
                  <a:cxn ang="0">
                    <a:pos x="0" y="515"/>
                  </a:cxn>
                  <a:cxn ang="0">
                    <a:pos x="285" y="0"/>
                  </a:cxn>
                </a:cxnLst>
                <a:rect l="0" t="0" r="r" b="b"/>
                <a:pathLst>
                  <a:path w="420" h="590">
                    <a:moveTo>
                      <a:pt x="285" y="0"/>
                    </a:moveTo>
                    <a:lnTo>
                      <a:pt x="420" y="75"/>
                    </a:lnTo>
                    <a:lnTo>
                      <a:pt x="135" y="590"/>
                    </a:lnTo>
                    <a:lnTo>
                      <a:pt x="0" y="515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79797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 b="1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95" name="Freeform 200">
                <a:extLst>
                  <a:ext uri="{FF2B5EF4-FFF2-40B4-BE49-F238E27FC236}">
                    <a16:creationId xmlns="" xmlns:a16="http://schemas.microsoft.com/office/drawing/2014/main" id="{EC9C0EBC-A210-4845-A7D2-83A9E977B4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1" y="2176"/>
                <a:ext cx="65" cy="49"/>
              </a:xfrm>
              <a:custGeom>
                <a:avLst/>
                <a:gdLst/>
                <a:ahLst/>
                <a:cxnLst>
                  <a:cxn ang="0">
                    <a:pos x="498" y="0"/>
                  </a:cxn>
                  <a:cxn ang="0">
                    <a:pos x="580" y="131"/>
                  </a:cxn>
                  <a:cxn ang="0">
                    <a:pos x="81" y="442"/>
                  </a:cxn>
                  <a:cxn ang="0">
                    <a:pos x="0" y="312"/>
                  </a:cxn>
                  <a:cxn ang="0">
                    <a:pos x="498" y="0"/>
                  </a:cxn>
                </a:cxnLst>
                <a:rect l="0" t="0" r="r" b="b"/>
                <a:pathLst>
                  <a:path w="580" h="442">
                    <a:moveTo>
                      <a:pt x="498" y="0"/>
                    </a:moveTo>
                    <a:lnTo>
                      <a:pt x="580" y="131"/>
                    </a:lnTo>
                    <a:lnTo>
                      <a:pt x="81" y="442"/>
                    </a:lnTo>
                    <a:lnTo>
                      <a:pt x="0" y="312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rgbClr val="79797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 b="1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96" name="Freeform 201">
                <a:extLst>
                  <a:ext uri="{FF2B5EF4-FFF2-40B4-BE49-F238E27FC236}">
                    <a16:creationId xmlns="" xmlns:a16="http://schemas.microsoft.com/office/drawing/2014/main" id="{ACE4A72B-94EF-4536-BF25-270E5A3EA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8" y="2025"/>
                <a:ext cx="65" cy="47"/>
              </a:xfrm>
              <a:custGeom>
                <a:avLst/>
                <a:gdLst/>
                <a:ahLst/>
                <a:cxnLst>
                  <a:cxn ang="0">
                    <a:pos x="508" y="0"/>
                  </a:cxn>
                  <a:cxn ang="0">
                    <a:pos x="585" y="133"/>
                  </a:cxn>
                  <a:cxn ang="0">
                    <a:pos x="77" y="427"/>
                  </a:cxn>
                  <a:cxn ang="0">
                    <a:pos x="0" y="293"/>
                  </a:cxn>
                  <a:cxn ang="0">
                    <a:pos x="508" y="0"/>
                  </a:cxn>
                </a:cxnLst>
                <a:rect l="0" t="0" r="r" b="b"/>
                <a:pathLst>
                  <a:path w="585" h="427">
                    <a:moveTo>
                      <a:pt x="508" y="0"/>
                    </a:moveTo>
                    <a:lnTo>
                      <a:pt x="585" y="133"/>
                    </a:lnTo>
                    <a:lnTo>
                      <a:pt x="77" y="427"/>
                    </a:lnTo>
                    <a:lnTo>
                      <a:pt x="0" y="293"/>
                    </a:lnTo>
                    <a:lnTo>
                      <a:pt x="508" y="0"/>
                    </a:lnTo>
                    <a:close/>
                  </a:path>
                </a:pathLst>
              </a:custGeom>
              <a:solidFill>
                <a:srgbClr val="79797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 b="1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97" name="Freeform 202">
                <a:extLst>
                  <a:ext uri="{FF2B5EF4-FFF2-40B4-BE49-F238E27FC236}">
                    <a16:creationId xmlns="" xmlns:a16="http://schemas.microsoft.com/office/drawing/2014/main" id="{DB218908-D40D-46F8-8158-9EB3E57DE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8" y="1958"/>
                <a:ext cx="47" cy="65"/>
              </a:xfrm>
              <a:custGeom>
                <a:avLst/>
                <a:gdLst/>
                <a:ahLst/>
                <a:cxnLst>
                  <a:cxn ang="0">
                    <a:pos x="284" y="0"/>
                  </a:cxn>
                  <a:cxn ang="0">
                    <a:pos x="420" y="75"/>
                  </a:cxn>
                  <a:cxn ang="0">
                    <a:pos x="135" y="590"/>
                  </a:cxn>
                  <a:cxn ang="0">
                    <a:pos x="0" y="515"/>
                  </a:cxn>
                  <a:cxn ang="0">
                    <a:pos x="284" y="0"/>
                  </a:cxn>
                </a:cxnLst>
                <a:rect l="0" t="0" r="r" b="b"/>
                <a:pathLst>
                  <a:path w="420" h="590">
                    <a:moveTo>
                      <a:pt x="284" y="0"/>
                    </a:moveTo>
                    <a:lnTo>
                      <a:pt x="420" y="75"/>
                    </a:lnTo>
                    <a:lnTo>
                      <a:pt x="135" y="590"/>
                    </a:lnTo>
                    <a:lnTo>
                      <a:pt x="0" y="515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79797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 b="1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98" name="Freeform 203">
                <a:extLst>
                  <a:ext uri="{FF2B5EF4-FFF2-40B4-BE49-F238E27FC236}">
                    <a16:creationId xmlns="" xmlns:a16="http://schemas.microsoft.com/office/drawing/2014/main" id="{20CDBA6C-B322-4C02-B888-DE034D1560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8" y="2022"/>
                <a:ext cx="212" cy="213"/>
              </a:xfrm>
              <a:custGeom>
                <a:avLst/>
                <a:gdLst/>
                <a:ahLst/>
                <a:cxnLst>
                  <a:cxn ang="0">
                    <a:pos x="1033" y="3"/>
                  </a:cxn>
                  <a:cxn ang="0">
                    <a:pos x="1184" y="27"/>
                  </a:cxn>
                  <a:cxn ang="0">
                    <a:pos x="1326" y="75"/>
                  </a:cxn>
                  <a:cxn ang="0">
                    <a:pos x="1457" y="143"/>
                  </a:cxn>
                  <a:cxn ang="0">
                    <a:pos x="1575" y="230"/>
                  </a:cxn>
                  <a:cxn ang="0">
                    <a:pos x="1679" y="334"/>
                  </a:cxn>
                  <a:cxn ang="0">
                    <a:pos x="1765" y="452"/>
                  </a:cxn>
                  <a:cxn ang="0">
                    <a:pos x="1834" y="583"/>
                  </a:cxn>
                  <a:cxn ang="0">
                    <a:pos x="1880" y="725"/>
                  </a:cxn>
                  <a:cxn ang="0">
                    <a:pos x="1905" y="876"/>
                  </a:cxn>
                  <a:cxn ang="0">
                    <a:pos x="1905" y="1033"/>
                  </a:cxn>
                  <a:cxn ang="0">
                    <a:pos x="1880" y="1185"/>
                  </a:cxn>
                  <a:cxn ang="0">
                    <a:pos x="1834" y="1327"/>
                  </a:cxn>
                  <a:cxn ang="0">
                    <a:pos x="1765" y="1457"/>
                  </a:cxn>
                  <a:cxn ang="0">
                    <a:pos x="1679" y="1576"/>
                  </a:cxn>
                  <a:cxn ang="0">
                    <a:pos x="1575" y="1680"/>
                  </a:cxn>
                  <a:cxn ang="0">
                    <a:pos x="1457" y="1766"/>
                  </a:cxn>
                  <a:cxn ang="0">
                    <a:pos x="1326" y="1834"/>
                  </a:cxn>
                  <a:cxn ang="0">
                    <a:pos x="1184" y="1882"/>
                  </a:cxn>
                  <a:cxn ang="0">
                    <a:pos x="1033" y="1906"/>
                  </a:cxn>
                  <a:cxn ang="0">
                    <a:pos x="876" y="1906"/>
                  </a:cxn>
                  <a:cxn ang="0">
                    <a:pos x="724" y="1882"/>
                  </a:cxn>
                  <a:cxn ang="0">
                    <a:pos x="582" y="1834"/>
                  </a:cxn>
                  <a:cxn ang="0">
                    <a:pos x="452" y="1766"/>
                  </a:cxn>
                  <a:cxn ang="0">
                    <a:pos x="333" y="1680"/>
                  </a:cxn>
                  <a:cxn ang="0">
                    <a:pos x="229" y="1576"/>
                  </a:cxn>
                  <a:cxn ang="0">
                    <a:pos x="143" y="1457"/>
                  </a:cxn>
                  <a:cxn ang="0">
                    <a:pos x="74" y="1327"/>
                  </a:cxn>
                  <a:cxn ang="0">
                    <a:pos x="28" y="1185"/>
                  </a:cxn>
                  <a:cxn ang="0">
                    <a:pos x="3" y="1033"/>
                  </a:cxn>
                  <a:cxn ang="0">
                    <a:pos x="3" y="876"/>
                  </a:cxn>
                  <a:cxn ang="0">
                    <a:pos x="28" y="725"/>
                  </a:cxn>
                  <a:cxn ang="0">
                    <a:pos x="74" y="583"/>
                  </a:cxn>
                  <a:cxn ang="0">
                    <a:pos x="143" y="452"/>
                  </a:cxn>
                  <a:cxn ang="0">
                    <a:pos x="229" y="334"/>
                  </a:cxn>
                  <a:cxn ang="0">
                    <a:pos x="333" y="230"/>
                  </a:cxn>
                  <a:cxn ang="0">
                    <a:pos x="452" y="143"/>
                  </a:cxn>
                  <a:cxn ang="0">
                    <a:pos x="582" y="75"/>
                  </a:cxn>
                  <a:cxn ang="0">
                    <a:pos x="724" y="27"/>
                  </a:cxn>
                  <a:cxn ang="0">
                    <a:pos x="876" y="3"/>
                  </a:cxn>
                </a:cxnLst>
                <a:rect l="0" t="0" r="r" b="b"/>
                <a:pathLst>
                  <a:path w="1908" h="1909">
                    <a:moveTo>
                      <a:pt x="955" y="0"/>
                    </a:moveTo>
                    <a:lnTo>
                      <a:pt x="1033" y="3"/>
                    </a:lnTo>
                    <a:lnTo>
                      <a:pt x="1109" y="12"/>
                    </a:lnTo>
                    <a:lnTo>
                      <a:pt x="1184" y="27"/>
                    </a:lnTo>
                    <a:lnTo>
                      <a:pt x="1256" y="48"/>
                    </a:lnTo>
                    <a:lnTo>
                      <a:pt x="1326" y="75"/>
                    </a:lnTo>
                    <a:lnTo>
                      <a:pt x="1393" y="107"/>
                    </a:lnTo>
                    <a:lnTo>
                      <a:pt x="1457" y="143"/>
                    </a:lnTo>
                    <a:lnTo>
                      <a:pt x="1518" y="184"/>
                    </a:lnTo>
                    <a:lnTo>
                      <a:pt x="1575" y="230"/>
                    </a:lnTo>
                    <a:lnTo>
                      <a:pt x="1629" y="280"/>
                    </a:lnTo>
                    <a:lnTo>
                      <a:pt x="1679" y="334"/>
                    </a:lnTo>
                    <a:lnTo>
                      <a:pt x="1724" y="391"/>
                    </a:lnTo>
                    <a:lnTo>
                      <a:pt x="1765" y="452"/>
                    </a:lnTo>
                    <a:lnTo>
                      <a:pt x="1802" y="516"/>
                    </a:lnTo>
                    <a:lnTo>
                      <a:pt x="1834" y="583"/>
                    </a:lnTo>
                    <a:lnTo>
                      <a:pt x="1859" y="653"/>
                    </a:lnTo>
                    <a:lnTo>
                      <a:pt x="1880" y="725"/>
                    </a:lnTo>
                    <a:lnTo>
                      <a:pt x="1895" y="800"/>
                    </a:lnTo>
                    <a:lnTo>
                      <a:pt x="1905" y="876"/>
                    </a:lnTo>
                    <a:lnTo>
                      <a:pt x="1908" y="954"/>
                    </a:lnTo>
                    <a:lnTo>
                      <a:pt x="1905" y="1033"/>
                    </a:lnTo>
                    <a:lnTo>
                      <a:pt x="1895" y="1109"/>
                    </a:lnTo>
                    <a:lnTo>
                      <a:pt x="1880" y="1185"/>
                    </a:lnTo>
                    <a:lnTo>
                      <a:pt x="1859" y="1257"/>
                    </a:lnTo>
                    <a:lnTo>
                      <a:pt x="1834" y="1327"/>
                    </a:lnTo>
                    <a:lnTo>
                      <a:pt x="1802" y="1394"/>
                    </a:lnTo>
                    <a:lnTo>
                      <a:pt x="1765" y="1457"/>
                    </a:lnTo>
                    <a:lnTo>
                      <a:pt x="1724" y="1519"/>
                    </a:lnTo>
                    <a:lnTo>
                      <a:pt x="1679" y="1576"/>
                    </a:lnTo>
                    <a:lnTo>
                      <a:pt x="1629" y="1630"/>
                    </a:lnTo>
                    <a:lnTo>
                      <a:pt x="1575" y="1680"/>
                    </a:lnTo>
                    <a:lnTo>
                      <a:pt x="1518" y="1726"/>
                    </a:lnTo>
                    <a:lnTo>
                      <a:pt x="1457" y="1766"/>
                    </a:lnTo>
                    <a:lnTo>
                      <a:pt x="1393" y="1803"/>
                    </a:lnTo>
                    <a:lnTo>
                      <a:pt x="1326" y="1834"/>
                    </a:lnTo>
                    <a:lnTo>
                      <a:pt x="1256" y="1860"/>
                    </a:lnTo>
                    <a:lnTo>
                      <a:pt x="1184" y="1882"/>
                    </a:lnTo>
                    <a:lnTo>
                      <a:pt x="1109" y="1897"/>
                    </a:lnTo>
                    <a:lnTo>
                      <a:pt x="1033" y="1906"/>
                    </a:lnTo>
                    <a:lnTo>
                      <a:pt x="955" y="1909"/>
                    </a:lnTo>
                    <a:lnTo>
                      <a:pt x="876" y="1906"/>
                    </a:lnTo>
                    <a:lnTo>
                      <a:pt x="800" y="1897"/>
                    </a:lnTo>
                    <a:lnTo>
                      <a:pt x="724" y="1882"/>
                    </a:lnTo>
                    <a:lnTo>
                      <a:pt x="652" y="1860"/>
                    </a:lnTo>
                    <a:lnTo>
                      <a:pt x="582" y="1834"/>
                    </a:lnTo>
                    <a:lnTo>
                      <a:pt x="516" y="1803"/>
                    </a:lnTo>
                    <a:lnTo>
                      <a:pt x="452" y="1766"/>
                    </a:lnTo>
                    <a:lnTo>
                      <a:pt x="390" y="1726"/>
                    </a:lnTo>
                    <a:lnTo>
                      <a:pt x="333" y="1680"/>
                    </a:lnTo>
                    <a:lnTo>
                      <a:pt x="279" y="1630"/>
                    </a:lnTo>
                    <a:lnTo>
                      <a:pt x="229" y="1576"/>
                    </a:lnTo>
                    <a:lnTo>
                      <a:pt x="184" y="1519"/>
                    </a:lnTo>
                    <a:lnTo>
                      <a:pt x="143" y="1457"/>
                    </a:lnTo>
                    <a:lnTo>
                      <a:pt x="106" y="1394"/>
                    </a:lnTo>
                    <a:lnTo>
                      <a:pt x="74" y="1327"/>
                    </a:lnTo>
                    <a:lnTo>
                      <a:pt x="49" y="1257"/>
                    </a:lnTo>
                    <a:lnTo>
                      <a:pt x="28" y="1185"/>
                    </a:lnTo>
                    <a:lnTo>
                      <a:pt x="12" y="1109"/>
                    </a:lnTo>
                    <a:lnTo>
                      <a:pt x="3" y="1033"/>
                    </a:lnTo>
                    <a:lnTo>
                      <a:pt x="0" y="954"/>
                    </a:lnTo>
                    <a:lnTo>
                      <a:pt x="3" y="876"/>
                    </a:lnTo>
                    <a:lnTo>
                      <a:pt x="12" y="800"/>
                    </a:lnTo>
                    <a:lnTo>
                      <a:pt x="28" y="725"/>
                    </a:lnTo>
                    <a:lnTo>
                      <a:pt x="49" y="653"/>
                    </a:lnTo>
                    <a:lnTo>
                      <a:pt x="74" y="583"/>
                    </a:lnTo>
                    <a:lnTo>
                      <a:pt x="106" y="516"/>
                    </a:lnTo>
                    <a:lnTo>
                      <a:pt x="143" y="452"/>
                    </a:lnTo>
                    <a:lnTo>
                      <a:pt x="184" y="391"/>
                    </a:lnTo>
                    <a:lnTo>
                      <a:pt x="229" y="334"/>
                    </a:lnTo>
                    <a:lnTo>
                      <a:pt x="279" y="280"/>
                    </a:lnTo>
                    <a:lnTo>
                      <a:pt x="333" y="230"/>
                    </a:lnTo>
                    <a:lnTo>
                      <a:pt x="390" y="184"/>
                    </a:lnTo>
                    <a:lnTo>
                      <a:pt x="452" y="143"/>
                    </a:lnTo>
                    <a:lnTo>
                      <a:pt x="516" y="107"/>
                    </a:lnTo>
                    <a:lnTo>
                      <a:pt x="582" y="75"/>
                    </a:lnTo>
                    <a:lnTo>
                      <a:pt x="652" y="48"/>
                    </a:lnTo>
                    <a:lnTo>
                      <a:pt x="724" y="27"/>
                    </a:lnTo>
                    <a:lnTo>
                      <a:pt x="800" y="12"/>
                    </a:lnTo>
                    <a:lnTo>
                      <a:pt x="876" y="3"/>
                    </a:lnTo>
                    <a:lnTo>
                      <a:pt x="955" y="0"/>
                    </a:lnTo>
                    <a:close/>
                  </a:path>
                </a:pathLst>
              </a:custGeom>
              <a:solidFill>
                <a:srgbClr val="79797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 b="1" dirty="0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</p:grpSp>
      </p:grpSp>
      <p:grpSp>
        <p:nvGrpSpPr>
          <p:cNvPr id="99" name="Group 203">
            <a:extLst>
              <a:ext uri="{FF2B5EF4-FFF2-40B4-BE49-F238E27FC236}">
                <a16:creationId xmlns="" xmlns:a16="http://schemas.microsoft.com/office/drawing/2014/main" id="{0FD3E59F-404D-4E84-99B0-6E5A94888EE4}"/>
              </a:ext>
            </a:extLst>
          </p:cNvPr>
          <p:cNvGrpSpPr/>
          <p:nvPr/>
        </p:nvGrpSpPr>
        <p:grpSpPr>
          <a:xfrm>
            <a:off x="7245095" y="3189969"/>
            <a:ext cx="1948889" cy="1153485"/>
            <a:chOff x="3460016" y="4121834"/>
            <a:chExt cx="1948889" cy="1153485"/>
          </a:xfrm>
        </p:grpSpPr>
        <p:sp>
          <p:nvSpPr>
            <p:cNvPr id="100" name="Oval 104">
              <a:extLst>
                <a:ext uri="{FF2B5EF4-FFF2-40B4-BE49-F238E27FC236}">
                  <a16:creationId xmlns="" xmlns:a16="http://schemas.microsoft.com/office/drawing/2014/main" id="{2DD767DC-996E-4944-A38C-B854FE708E33}"/>
                </a:ext>
              </a:extLst>
            </p:cNvPr>
            <p:cNvSpPr/>
            <p:nvPr/>
          </p:nvSpPr>
          <p:spPr>
            <a:xfrm>
              <a:off x="3460016" y="4121834"/>
              <a:ext cx="872833" cy="72735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 sz="1600">
                <a:solidFill>
                  <a:prstClr val="white"/>
                </a:solidFill>
              </a:endParaRPr>
            </a:p>
          </p:txBody>
        </p:sp>
        <p:sp>
          <p:nvSpPr>
            <p:cNvPr id="101" name="TextBox 105">
              <a:extLst>
                <a:ext uri="{FF2B5EF4-FFF2-40B4-BE49-F238E27FC236}">
                  <a16:creationId xmlns="" xmlns:a16="http://schemas.microsoft.com/office/drawing/2014/main" id="{7DD163B0-E067-4312-9D28-09D01AD5D2EE}"/>
                </a:ext>
              </a:extLst>
            </p:cNvPr>
            <p:cNvSpPr txBox="1"/>
            <p:nvPr/>
          </p:nvSpPr>
          <p:spPr>
            <a:xfrm>
              <a:off x="3481631" y="4875209"/>
              <a:ext cx="19272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1000" b="1">
                  <a:solidFill>
                    <a:prstClr val="black"/>
                  </a:solidFill>
                  <a:cs typeface="Arial" charset="0"/>
                </a:rPr>
                <a:t>Déjeuner / diner 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1000" b="1">
                  <a:solidFill>
                    <a:prstClr val="black"/>
                  </a:solidFill>
                  <a:cs typeface="Arial" charset="0"/>
                </a:rPr>
                <a:t>à la maison</a:t>
              </a:r>
            </a:p>
          </p:txBody>
        </p:sp>
        <p:grpSp>
          <p:nvGrpSpPr>
            <p:cNvPr id="102" name="noun_project_1173.eps">
              <a:extLst>
                <a:ext uri="{FF2B5EF4-FFF2-40B4-BE49-F238E27FC236}">
                  <a16:creationId xmlns="" xmlns:a16="http://schemas.microsoft.com/office/drawing/2014/main" id="{08105153-CB8A-4988-855C-77DF598849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78632" y="4276578"/>
              <a:ext cx="599474" cy="394880"/>
              <a:chOff x="693" y="1939"/>
              <a:chExt cx="313" cy="155"/>
            </a:xfrm>
          </p:grpSpPr>
          <p:sp>
            <p:nvSpPr>
              <p:cNvPr id="103" name="Freeform 379">
                <a:extLst>
                  <a:ext uri="{FF2B5EF4-FFF2-40B4-BE49-F238E27FC236}">
                    <a16:creationId xmlns="" xmlns:a16="http://schemas.microsoft.com/office/drawing/2014/main" id="{92293C73-460E-4EF8-9E73-B8AD4280DA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" y="1939"/>
                <a:ext cx="28" cy="28"/>
              </a:xfrm>
              <a:custGeom>
                <a:avLst/>
                <a:gdLst/>
                <a:ahLst/>
                <a:cxnLst>
                  <a:cxn ang="0">
                    <a:pos x="155" y="0"/>
                  </a:cxn>
                  <a:cxn ang="0">
                    <a:pos x="185" y="3"/>
                  </a:cxn>
                  <a:cxn ang="0">
                    <a:pos x="214" y="13"/>
                  </a:cxn>
                  <a:cxn ang="0">
                    <a:pos x="240" y="26"/>
                  </a:cxn>
                  <a:cxn ang="0">
                    <a:pos x="262" y="45"/>
                  </a:cxn>
                  <a:cxn ang="0">
                    <a:pos x="281" y="67"/>
                  </a:cxn>
                  <a:cxn ang="0">
                    <a:pos x="295" y="94"/>
                  </a:cxn>
                  <a:cxn ang="0">
                    <a:pos x="305" y="122"/>
                  </a:cxn>
                  <a:cxn ang="0">
                    <a:pos x="308" y="153"/>
                  </a:cxn>
                  <a:cxn ang="0">
                    <a:pos x="305" y="185"/>
                  </a:cxn>
                  <a:cxn ang="0">
                    <a:pos x="295" y="213"/>
                  </a:cxn>
                  <a:cxn ang="0">
                    <a:pos x="281" y="239"/>
                  </a:cxn>
                  <a:cxn ang="0">
                    <a:pos x="262" y="262"/>
                  </a:cxn>
                  <a:cxn ang="0">
                    <a:pos x="240" y="281"/>
                  </a:cxn>
                  <a:cxn ang="0">
                    <a:pos x="214" y="294"/>
                  </a:cxn>
                  <a:cxn ang="0">
                    <a:pos x="185" y="304"/>
                  </a:cxn>
                  <a:cxn ang="0">
                    <a:pos x="155" y="307"/>
                  </a:cxn>
                  <a:cxn ang="0">
                    <a:pos x="123" y="304"/>
                  </a:cxn>
                  <a:cxn ang="0">
                    <a:pos x="94" y="294"/>
                  </a:cxn>
                  <a:cxn ang="0">
                    <a:pos x="68" y="281"/>
                  </a:cxn>
                  <a:cxn ang="0">
                    <a:pos x="46" y="262"/>
                  </a:cxn>
                  <a:cxn ang="0">
                    <a:pos x="27" y="239"/>
                  </a:cxn>
                  <a:cxn ang="0">
                    <a:pos x="13" y="213"/>
                  </a:cxn>
                  <a:cxn ang="0">
                    <a:pos x="3" y="185"/>
                  </a:cxn>
                  <a:cxn ang="0">
                    <a:pos x="0" y="153"/>
                  </a:cxn>
                  <a:cxn ang="0">
                    <a:pos x="3" y="122"/>
                  </a:cxn>
                  <a:cxn ang="0">
                    <a:pos x="13" y="94"/>
                  </a:cxn>
                  <a:cxn ang="0">
                    <a:pos x="27" y="67"/>
                  </a:cxn>
                  <a:cxn ang="0">
                    <a:pos x="46" y="45"/>
                  </a:cxn>
                  <a:cxn ang="0">
                    <a:pos x="68" y="26"/>
                  </a:cxn>
                  <a:cxn ang="0">
                    <a:pos x="94" y="13"/>
                  </a:cxn>
                  <a:cxn ang="0">
                    <a:pos x="123" y="3"/>
                  </a:cxn>
                  <a:cxn ang="0">
                    <a:pos x="155" y="0"/>
                  </a:cxn>
                </a:cxnLst>
                <a:rect l="0" t="0" r="r" b="b"/>
                <a:pathLst>
                  <a:path w="308" h="307">
                    <a:moveTo>
                      <a:pt x="155" y="0"/>
                    </a:moveTo>
                    <a:lnTo>
                      <a:pt x="185" y="3"/>
                    </a:lnTo>
                    <a:lnTo>
                      <a:pt x="214" y="13"/>
                    </a:lnTo>
                    <a:lnTo>
                      <a:pt x="240" y="26"/>
                    </a:lnTo>
                    <a:lnTo>
                      <a:pt x="262" y="45"/>
                    </a:lnTo>
                    <a:lnTo>
                      <a:pt x="281" y="67"/>
                    </a:lnTo>
                    <a:lnTo>
                      <a:pt x="295" y="94"/>
                    </a:lnTo>
                    <a:lnTo>
                      <a:pt x="305" y="122"/>
                    </a:lnTo>
                    <a:lnTo>
                      <a:pt x="308" y="153"/>
                    </a:lnTo>
                    <a:lnTo>
                      <a:pt x="305" y="185"/>
                    </a:lnTo>
                    <a:lnTo>
                      <a:pt x="295" y="213"/>
                    </a:lnTo>
                    <a:lnTo>
                      <a:pt x="281" y="239"/>
                    </a:lnTo>
                    <a:lnTo>
                      <a:pt x="262" y="262"/>
                    </a:lnTo>
                    <a:lnTo>
                      <a:pt x="240" y="281"/>
                    </a:lnTo>
                    <a:lnTo>
                      <a:pt x="214" y="294"/>
                    </a:lnTo>
                    <a:lnTo>
                      <a:pt x="185" y="304"/>
                    </a:lnTo>
                    <a:lnTo>
                      <a:pt x="155" y="307"/>
                    </a:lnTo>
                    <a:lnTo>
                      <a:pt x="123" y="304"/>
                    </a:lnTo>
                    <a:lnTo>
                      <a:pt x="94" y="294"/>
                    </a:lnTo>
                    <a:lnTo>
                      <a:pt x="68" y="281"/>
                    </a:lnTo>
                    <a:lnTo>
                      <a:pt x="46" y="262"/>
                    </a:lnTo>
                    <a:lnTo>
                      <a:pt x="27" y="239"/>
                    </a:lnTo>
                    <a:lnTo>
                      <a:pt x="13" y="213"/>
                    </a:lnTo>
                    <a:lnTo>
                      <a:pt x="3" y="185"/>
                    </a:lnTo>
                    <a:lnTo>
                      <a:pt x="0" y="153"/>
                    </a:lnTo>
                    <a:lnTo>
                      <a:pt x="3" y="122"/>
                    </a:lnTo>
                    <a:lnTo>
                      <a:pt x="13" y="94"/>
                    </a:lnTo>
                    <a:lnTo>
                      <a:pt x="27" y="67"/>
                    </a:lnTo>
                    <a:lnTo>
                      <a:pt x="46" y="45"/>
                    </a:lnTo>
                    <a:lnTo>
                      <a:pt x="68" y="26"/>
                    </a:lnTo>
                    <a:lnTo>
                      <a:pt x="94" y="13"/>
                    </a:lnTo>
                    <a:lnTo>
                      <a:pt x="123" y="3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rgbClr val="79797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 b="1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04" name="Freeform 380">
                <a:extLst>
                  <a:ext uri="{FF2B5EF4-FFF2-40B4-BE49-F238E27FC236}">
                    <a16:creationId xmlns="" xmlns:a16="http://schemas.microsoft.com/office/drawing/2014/main" id="{B74B31C1-81BC-4EBE-A173-25F463A46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" y="1943"/>
                <a:ext cx="28" cy="27"/>
              </a:xfrm>
              <a:custGeom>
                <a:avLst/>
                <a:gdLst/>
                <a:ahLst/>
                <a:cxnLst>
                  <a:cxn ang="0">
                    <a:pos x="153" y="0"/>
                  </a:cxn>
                  <a:cxn ang="0">
                    <a:pos x="184" y="3"/>
                  </a:cxn>
                  <a:cxn ang="0">
                    <a:pos x="213" y="11"/>
                  </a:cxn>
                  <a:cxn ang="0">
                    <a:pos x="239" y="25"/>
                  </a:cxn>
                  <a:cxn ang="0">
                    <a:pos x="262" y="44"/>
                  </a:cxn>
                  <a:cxn ang="0">
                    <a:pos x="281" y="67"/>
                  </a:cxn>
                  <a:cxn ang="0">
                    <a:pos x="295" y="93"/>
                  </a:cxn>
                  <a:cxn ang="0">
                    <a:pos x="304" y="122"/>
                  </a:cxn>
                  <a:cxn ang="0">
                    <a:pos x="307" y="153"/>
                  </a:cxn>
                  <a:cxn ang="0">
                    <a:pos x="304" y="183"/>
                  </a:cxn>
                  <a:cxn ang="0">
                    <a:pos x="295" y="212"/>
                  </a:cxn>
                  <a:cxn ang="0">
                    <a:pos x="281" y="238"/>
                  </a:cxn>
                  <a:cxn ang="0">
                    <a:pos x="262" y="260"/>
                  </a:cxn>
                  <a:cxn ang="0">
                    <a:pos x="239" y="279"/>
                  </a:cxn>
                  <a:cxn ang="0">
                    <a:pos x="213" y="294"/>
                  </a:cxn>
                  <a:cxn ang="0">
                    <a:pos x="184" y="302"/>
                  </a:cxn>
                  <a:cxn ang="0">
                    <a:pos x="153" y="306"/>
                  </a:cxn>
                  <a:cxn ang="0">
                    <a:pos x="123" y="302"/>
                  </a:cxn>
                  <a:cxn ang="0">
                    <a:pos x="94" y="294"/>
                  </a:cxn>
                  <a:cxn ang="0">
                    <a:pos x="68" y="279"/>
                  </a:cxn>
                  <a:cxn ang="0">
                    <a:pos x="45" y="260"/>
                  </a:cxn>
                  <a:cxn ang="0">
                    <a:pos x="26" y="238"/>
                  </a:cxn>
                  <a:cxn ang="0">
                    <a:pos x="13" y="212"/>
                  </a:cxn>
                  <a:cxn ang="0">
                    <a:pos x="3" y="183"/>
                  </a:cxn>
                  <a:cxn ang="0">
                    <a:pos x="0" y="153"/>
                  </a:cxn>
                  <a:cxn ang="0">
                    <a:pos x="3" y="122"/>
                  </a:cxn>
                  <a:cxn ang="0">
                    <a:pos x="13" y="93"/>
                  </a:cxn>
                  <a:cxn ang="0">
                    <a:pos x="26" y="67"/>
                  </a:cxn>
                  <a:cxn ang="0">
                    <a:pos x="45" y="44"/>
                  </a:cxn>
                  <a:cxn ang="0">
                    <a:pos x="68" y="25"/>
                  </a:cxn>
                  <a:cxn ang="0">
                    <a:pos x="94" y="11"/>
                  </a:cxn>
                  <a:cxn ang="0">
                    <a:pos x="123" y="3"/>
                  </a:cxn>
                  <a:cxn ang="0">
                    <a:pos x="153" y="0"/>
                  </a:cxn>
                </a:cxnLst>
                <a:rect l="0" t="0" r="r" b="b"/>
                <a:pathLst>
                  <a:path w="307" h="306">
                    <a:moveTo>
                      <a:pt x="153" y="0"/>
                    </a:moveTo>
                    <a:lnTo>
                      <a:pt x="184" y="3"/>
                    </a:lnTo>
                    <a:lnTo>
                      <a:pt x="213" y="11"/>
                    </a:lnTo>
                    <a:lnTo>
                      <a:pt x="239" y="25"/>
                    </a:lnTo>
                    <a:lnTo>
                      <a:pt x="262" y="44"/>
                    </a:lnTo>
                    <a:lnTo>
                      <a:pt x="281" y="67"/>
                    </a:lnTo>
                    <a:lnTo>
                      <a:pt x="295" y="93"/>
                    </a:lnTo>
                    <a:lnTo>
                      <a:pt x="304" y="122"/>
                    </a:lnTo>
                    <a:lnTo>
                      <a:pt x="307" y="153"/>
                    </a:lnTo>
                    <a:lnTo>
                      <a:pt x="304" y="183"/>
                    </a:lnTo>
                    <a:lnTo>
                      <a:pt x="295" y="212"/>
                    </a:lnTo>
                    <a:lnTo>
                      <a:pt x="281" y="238"/>
                    </a:lnTo>
                    <a:lnTo>
                      <a:pt x="262" y="260"/>
                    </a:lnTo>
                    <a:lnTo>
                      <a:pt x="239" y="279"/>
                    </a:lnTo>
                    <a:lnTo>
                      <a:pt x="213" y="294"/>
                    </a:lnTo>
                    <a:lnTo>
                      <a:pt x="184" y="302"/>
                    </a:lnTo>
                    <a:lnTo>
                      <a:pt x="153" y="306"/>
                    </a:lnTo>
                    <a:lnTo>
                      <a:pt x="123" y="302"/>
                    </a:lnTo>
                    <a:lnTo>
                      <a:pt x="94" y="294"/>
                    </a:lnTo>
                    <a:lnTo>
                      <a:pt x="68" y="279"/>
                    </a:lnTo>
                    <a:lnTo>
                      <a:pt x="45" y="260"/>
                    </a:lnTo>
                    <a:lnTo>
                      <a:pt x="26" y="238"/>
                    </a:lnTo>
                    <a:lnTo>
                      <a:pt x="13" y="212"/>
                    </a:lnTo>
                    <a:lnTo>
                      <a:pt x="3" y="183"/>
                    </a:lnTo>
                    <a:lnTo>
                      <a:pt x="0" y="153"/>
                    </a:lnTo>
                    <a:lnTo>
                      <a:pt x="3" y="122"/>
                    </a:lnTo>
                    <a:lnTo>
                      <a:pt x="13" y="93"/>
                    </a:lnTo>
                    <a:lnTo>
                      <a:pt x="26" y="67"/>
                    </a:lnTo>
                    <a:lnTo>
                      <a:pt x="45" y="44"/>
                    </a:lnTo>
                    <a:lnTo>
                      <a:pt x="68" y="25"/>
                    </a:lnTo>
                    <a:lnTo>
                      <a:pt x="94" y="11"/>
                    </a:lnTo>
                    <a:lnTo>
                      <a:pt x="123" y="3"/>
                    </a:lnTo>
                    <a:lnTo>
                      <a:pt x="153" y="0"/>
                    </a:lnTo>
                    <a:close/>
                  </a:path>
                </a:pathLst>
              </a:custGeom>
              <a:solidFill>
                <a:srgbClr val="79797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 b="1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05" name="Freeform 381">
                <a:extLst>
                  <a:ext uri="{FF2B5EF4-FFF2-40B4-BE49-F238E27FC236}">
                    <a16:creationId xmlns="" xmlns:a16="http://schemas.microsoft.com/office/drawing/2014/main" id="{746C6DDC-6946-42F5-85A9-6B283DD8F7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" y="1998"/>
                <a:ext cx="5" cy="4"/>
              </a:xfrm>
              <a:custGeom>
                <a:avLst/>
                <a:gdLst/>
                <a:ahLst/>
                <a:cxnLst>
                  <a:cxn ang="0">
                    <a:pos x="17" y="0"/>
                  </a:cxn>
                  <a:cxn ang="0">
                    <a:pos x="51" y="0"/>
                  </a:cxn>
                  <a:cxn ang="0">
                    <a:pos x="33" y="41"/>
                  </a:cxn>
                  <a:cxn ang="0">
                    <a:pos x="0" y="41"/>
                  </a:cxn>
                  <a:cxn ang="0">
                    <a:pos x="17" y="0"/>
                  </a:cxn>
                </a:cxnLst>
                <a:rect l="0" t="0" r="r" b="b"/>
                <a:pathLst>
                  <a:path w="51" h="41">
                    <a:moveTo>
                      <a:pt x="17" y="0"/>
                    </a:moveTo>
                    <a:lnTo>
                      <a:pt x="51" y="0"/>
                    </a:lnTo>
                    <a:lnTo>
                      <a:pt x="33" y="41"/>
                    </a:lnTo>
                    <a:lnTo>
                      <a:pt x="0" y="41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79797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 b="1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06" name="Freeform 382">
                <a:extLst>
                  <a:ext uri="{FF2B5EF4-FFF2-40B4-BE49-F238E27FC236}">
                    <a16:creationId xmlns="" xmlns:a16="http://schemas.microsoft.com/office/drawing/2014/main" id="{90B722EC-D5B6-43E6-9044-0B349A33DC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5" y="1967"/>
                <a:ext cx="269" cy="127"/>
              </a:xfrm>
              <a:custGeom>
                <a:avLst/>
                <a:gdLst/>
                <a:ahLst/>
                <a:cxnLst>
                  <a:cxn ang="0">
                    <a:pos x="2212" y="442"/>
                  </a:cxn>
                  <a:cxn ang="0">
                    <a:pos x="2155" y="424"/>
                  </a:cxn>
                  <a:cxn ang="0">
                    <a:pos x="545" y="340"/>
                  </a:cxn>
                  <a:cxn ang="0">
                    <a:pos x="874" y="311"/>
                  </a:cxn>
                  <a:cxn ang="0">
                    <a:pos x="946" y="335"/>
                  </a:cxn>
                  <a:cxn ang="0">
                    <a:pos x="1010" y="380"/>
                  </a:cxn>
                  <a:cxn ang="0">
                    <a:pos x="750" y="442"/>
                  </a:cxn>
                  <a:cxn ang="0">
                    <a:pos x="855" y="422"/>
                  </a:cxn>
                  <a:cxn ang="0">
                    <a:pos x="1231" y="432"/>
                  </a:cxn>
                  <a:cxn ang="0">
                    <a:pos x="1602" y="440"/>
                  </a:cxn>
                  <a:cxn ang="0">
                    <a:pos x="1593" y="399"/>
                  </a:cxn>
                  <a:cxn ang="0">
                    <a:pos x="1549" y="350"/>
                  </a:cxn>
                  <a:cxn ang="0">
                    <a:pos x="1494" y="281"/>
                  </a:cxn>
                  <a:cxn ang="0">
                    <a:pos x="1258" y="340"/>
                  </a:cxn>
                  <a:cxn ang="0">
                    <a:pos x="1359" y="79"/>
                  </a:cxn>
                  <a:cxn ang="0">
                    <a:pos x="1179" y="340"/>
                  </a:cxn>
                  <a:cxn ang="0">
                    <a:pos x="1213" y="208"/>
                  </a:cxn>
                  <a:cxn ang="0">
                    <a:pos x="1260" y="107"/>
                  </a:cxn>
                  <a:cxn ang="0">
                    <a:pos x="1329" y="67"/>
                  </a:cxn>
                  <a:cxn ang="0">
                    <a:pos x="1807" y="67"/>
                  </a:cxn>
                  <a:cxn ang="0">
                    <a:pos x="1880" y="113"/>
                  </a:cxn>
                  <a:cxn ang="0">
                    <a:pos x="1928" y="223"/>
                  </a:cxn>
                  <a:cxn ang="0">
                    <a:pos x="1962" y="368"/>
                  </a:cxn>
                  <a:cxn ang="0">
                    <a:pos x="2130" y="400"/>
                  </a:cxn>
                  <a:cxn ang="0">
                    <a:pos x="2114" y="340"/>
                  </a:cxn>
                  <a:cxn ang="0">
                    <a:pos x="2188" y="281"/>
                  </a:cxn>
                  <a:cxn ang="0">
                    <a:pos x="2352" y="340"/>
                  </a:cxn>
                  <a:cxn ang="0">
                    <a:pos x="2762" y="67"/>
                  </a:cxn>
                  <a:cxn ang="0">
                    <a:pos x="2869" y="39"/>
                  </a:cxn>
                  <a:cxn ang="0">
                    <a:pos x="2889" y="69"/>
                  </a:cxn>
                  <a:cxn ang="0">
                    <a:pos x="2915" y="144"/>
                  </a:cxn>
                  <a:cxn ang="0">
                    <a:pos x="2942" y="279"/>
                  </a:cxn>
                  <a:cxn ang="0">
                    <a:pos x="2961" y="493"/>
                  </a:cxn>
                  <a:cxn ang="0">
                    <a:pos x="2966" y="749"/>
                  </a:cxn>
                  <a:cxn ang="0">
                    <a:pos x="2928" y="828"/>
                  </a:cxn>
                  <a:cxn ang="0">
                    <a:pos x="2557" y="850"/>
                  </a:cxn>
                  <a:cxn ang="0">
                    <a:pos x="2253" y="1356"/>
                  </a:cxn>
                  <a:cxn ang="0">
                    <a:pos x="2298" y="1302"/>
                  </a:cxn>
                  <a:cxn ang="0">
                    <a:pos x="2294" y="646"/>
                  </a:cxn>
                  <a:cxn ang="0">
                    <a:pos x="2352" y="613"/>
                  </a:cxn>
                  <a:cxn ang="0">
                    <a:pos x="443" y="613"/>
                  </a:cxn>
                  <a:cxn ang="0">
                    <a:pos x="764" y="633"/>
                  </a:cxn>
                  <a:cxn ang="0">
                    <a:pos x="784" y="1123"/>
                  </a:cxn>
                  <a:cxn ang="0">
                    <a:pos x="901" y="1335"/>
                  </a:cxn>
                  <a:cxn ang="0">
                    <a:pos x="681" y="1395"/>
                  </a:cxn>
                  <a:cxn ang="0">
                    <a:pos x="57" y="840"/>
                  </a:cxn>
                  <a:cxn ang="0">
                    <a:pos x="3" y="772"/>
                  </a:cxn>
                  <a:cxn ang="0">
                    <a:pos x="4" y="572"/>
                  </a:cxn>
                  <a:cxn ang="0">
                    <a:pos x="37" y="345"/>
                  </a:cxn>
                  <a:cxn ang="0">
                    <a:pos x="90" y="186"/>
                  </a:cxn>
                  <a:cxn ang="0">
                    <a:pos x="150" y="82"/>
                  </a:cxn>
                  <a:cxn ang="0">
                    <a:pos x="203" y="25"/>
                  </a:cxn>
                  <a:cxn ang="0">
                    <a:pos x="235" y="2"/>
                  </a:cxn>
                </a:cxnLst>
                <a:rect l="0" t="0" r="r" b="b"/>
                <a:pathLst>
                  <a:path w="2966" h="1395">
                    <a:moveTo>
                      <a:pt x="2155" y="424"/>
                    </a:moveTo>
                    <a:lnTo>
                      <a:pt x="2148" y="442"/>
                    </a:lnTo>
                    <a:lnTo>
                      <a:pt x="2216" y="442"/>
                    </a:lnTo>
                    <a:lnTo>
                      <a:pt x="2212" y="442"/>
                    </a:lnTo>
                    <a:lnTo>
                      <a:pt x="2203" y="441"/>
                    </a:lnTo>
                    <a:lnTo>
                      <a:pt x="2189" y="439"/>
                    </a:lnTo>
                    <a:lnTo>
                      <a:pt x="2172" y="432"/>
                    </a:lnTo>
                    <a:lnTo>
                      <a:pt x="2155" y="424"/>
                    </a:lnTo>
                    <a:close/>
                    <a:moveTo>
                      <a:pt x="240" y="0"/>
                    </a:moveTo>
                    <a:lnTo>
                      <a:pt x="415" y="195"/>
                    </a:lnTo>
                    <a:lnTo>
                      <a:pt x="443" y="67"/>
                    </a:lnTo>
                    <a:lnTo>
                      <a:pt x="545" y="340"/>
                    </a:lnTo>
                    <a:lnTo>
                      <a:pt x="850" y="306"/>
                    </a:lnTo>
                    <a:lnTo>
                      <a:pt x="854" y="307"/>
                    </a:lnTo>
                    <a:lnTo>
                      <a:pt x="862" y="308"/>
                    </a:lnTo>
                    <a:lnTo>
                      <a:pt x="874" y="311"/>
                    </a:lnTo>
                    <a:lnTo>
                      <a:pt x="890" y="315"/>
                    </a:lnTo>
                    <a:lnTo>
                      <a:pt x="906" y="322"/>
                    </a:lnTo>
                    <a:lnTo>
                      <a:pt x="927" y="328"/>
                    </a:lnTo>
                    <a:lnTo>
                      <a:pt x="946" y="335"/>
                    </a:lnTo>
                    <a:lnTo>
                      <a:pt x="965" y="345"/>
                    </a:lnTo>
                    <a:lnTo>
                      <a:pt x="983" y="355"/>
                    </a:lnTo>
                    <a:lnTo>
                      <a:pt x="998" y="367"/>
                    </a:lnTo>
                    <a:lnTo>
                      <a:pt x="1010" y="380"/>
                    </a:lnTo>
                    <a:lnTo>
                      <a:pt x="1018" y="393"/>
                    </a:lnTo>
                    <a:lnTo>
                      <a:pt x="1022" y="408"/>
                    </a:lnTo>
                    <a:lnTo>
                      <a:pt x="886" y="374"/>
                    </a:lnTo>
                    <a:lnTo>
                      <a:pt x="750" y="442"/>
                    </a:lnTo>
                    <a:lnTo>
                      <a:pt x="886" y="442"/>
                    </a:lnTo>
                    <a:lnTo>
                      <a:pt x="873" y="440"/>
                    </a:lnTo>
                    <a:lnTo>
                      <a:pt x="862" y="432"/>
                    </a:lnTo>
                    <a:lnTo>
                      <a:pt x="855" y="422"/>
                    </a:lnTo>
                    <a:lnTo>
                      <a:pt x="853" y="408"/>
                    </a:lnTo>
                    <a:lnTo>
                      <a:pt x="1240" y="408"/>
                    </a:lnTo>
                    <a:lnTo>
                      <a:pt x="1237" y="422"/>
                    </a:lnTo>
                    <a:lnTo>
                      <a:pt x="1231" y="432"/>
                    </a:lnTo>
                    <a:lnTo>
                      <a:pt x="1219" y="440"/>
                    </a:lnTo>
                    <a:lnTo>
                      <a:pt x="1207" y="442"/>
                    </a:lnTo>
                    <a:lnTo>
                      <a:pt x="1602" y="442"/>
                    </a:lnTo>
                    <a:lnTo>
                      <a:pt x="1602" y="440"/>
                    </a:lnTo>
                    <a:lnTo>
                      <a:pt x="1602" y="433"/>
                    </a:lnTo>
                    <a:lnTo>
                      <a:pt x="1600" y="424"/>
                    </a:lnTo>
                    <a:lnTo>
                      <a:pt x="1597" y="412"/>
                    </a:lnTo>
                    <a:lnTo>
                      <a:pt x="1593" y="399"/>
                    </a:lnTo>
                    <a:lnTo>
                      <a:pt x="1586" y="385"/>
                    </a:lnTo>
                    <a:lnTo>
                      <a:pt x="1576" y="372"/>
                    </a:lnTo>
                    <a:lnTo>
                      <a:pt x="1565" y="360"/>
                    </a:lnTo>
                    <a:lnTo>
                      <a:pt x="1549" y="350"/>
                    </a:lnTo>
                    <a:lnTo>
                      <a:pt x="1529" y="343"/>
                    </a:lnTo>
                    <a:lnTo>
                      <a:pt x="1514" y="306"/>
                    </a:lnTo>
                    <a:lnTo>
                      <a:pt x="1506" y="293"/>
                    </a:lnTo>
                    <a:lnTo>
                      <a:pt x="1494" y="281"/>
                    </a:lnTo>
                    <a:lnTo>
                      <a:pt x="1480" y="275"/>
                    </a:lnTo>
                    <a:lnTo>
                      <a:pt x="1465" y="272"/>
                    </a:lnTo>
                    <a:lnTo>
                      <a:pt x="1493" y="340"/>
                    </a:lnTo>
                    <a:lnTo>
                      <a:pt x="1258" y="340"/>
                    </a:lnTo>
                    <a:lnTo>
                      <a:pt x="1362" y="109"/>
                    </a:lnTo>
                    <a:lnTo>
                      <a:pt x="1364" y="98"/>
                    </a:lnTo>
                    <a:lnTo>
                      <a:pt x="1363" y="87"/>
                    </a:lnTo>
                    <a:lnTo>
                      <a:pt x="1359" y="79"/>
                    </a:lnTo>
                    <a:lnTo>
                      <a:pt x="1352" y="72"/>
                    </a:lnTo>
                    <a:lnTo>
                      <a:pt x="1343" y="67"/>
                    </a:lnTo>
                    <a:lnTo>
                      <a:pt x="1224" y="340"/>
                    </a:lnTo>
                    <a:lnTo>
                      <a:pt x="1179" y="340"/>
                    </a:lnTo>
                    <a:lnTo>
                      <a:pt x="1188" y="305"/>
                    </a:lnTo>
                    <a:lnTo>
                      <a:pt x="1195" y="271"/>
                    </a:lnTo>
                    <a:lnTo>
                      <a:pt x="1203" y="238"/>
                    </a:lnTo>
                    <a:lnTo>
                      <a:pt x="1213" y="208"/>
                    </a:lnTo>
                    <a:lnTo>
                      <a:pt x="1223" y="178"/>
                    </a:lnTo>
                    <a:lnTo>
                      <a:pt x="1235" y="152"/>
                    </a:lnTo>
                    <a:lnTo>
                      <a:pt x="1247" y="128"/>
                    </a:lnTo>
                    <a:lnTo>
                      <a:pt x="1260" y="107"/>
                    </a:lnTo>
                    <a:lnTo>
                      <a:pt x="1275" y="91"/>
                    </a:lnTo>
                    <a:lnTo>
                      <a:pt x="1292" y="78"/>
                    </a:lnTo>
                    <a:lnTo>
                      <a:pt x="1310" y="71"/>
                    </a:lnTo>
                    <a:lnTo>
                      <a:pt x="1329" y="67"/>
                    </a:lnTo>
                    <a:lnTo>
                      <a:pt x="1500" y="57"/>
                    </a:lnTo>
                    <a:lnTo>
                      <a:pt x="1568" y="203"/>
                    </a:lnTo>
                    <a:lnTo>
                      <a:pt x="1637" y="57"/>
                    </a:lnTo>
                    <a:lnTo>
                      <a:pt x="1807" y="67"/>
                    </a:lnTo>
                    <a:lnTo>
                      <a:pt x="1828" y="71"/>
                    </a:lnTo>
                    <a:lnTo>
                      <a:pt x="1847" y="80"/>
                    </a:lnTo>
                    <a:lnTo>
                      <a:pt x="1864" y="94"/>
                    </a:lnTo>
                    <a:lnTo>
                      <a:pt x="1880" y="113"/>
                    </a:lnTo>
                    <a:lnTo>
                      <a:pt x="1893" y="135"/>
                    </a:lnTo>
                    <a:lnTo>
                      <a:pt x="1906" y="161"/>
                    </a:lnTo>
                    <a:lnTo>
                      <a:pt x="1918" y="191"/>
                    </a:lnTo>
                    <a:lnTo>
                      <a:pt x="1928" y="223"/>
                    </a:lnTo>
                    <a:lnTo>
                      <a:pt x="1938" y="257"/>
                    </a:lnTo>
                    <a:lnTo>
                      <a:pt x="1946" y="293"/>
                    </a:lnTo>
                    <a:lnTo>
                      <a:pt x="1955" y="330"/>
                    </a:lnTo>
                    <a:lnTo>
                      <a:pt x="1962" y="368"/>
                    </a:lnTo>
                    <a:lnTo>
                      <a:pt x="1970" y="405"/>
                    </a:lnTo>
                    <a:lnTo>
                      <a:pt x="1977" y="442"/>
                    </a:lnTo>
                    <a:lnTo>
                      <a:pt x="2114" y="442"/>
                    </a:lnTo>
                    <a:lnTo>
                      <a:pt x="2130" y="400"/>
                    </a:lnTo>
                    <a:lnTo>
                      <a:pt x="2124" y="388"/>
                    </a:lnTo>
                    <a:lnTo>
                      <a:pt x="2118" y="374"/>
                    </a:lnTo>
                    <a:lnTo>
                      <a:pt x="2115" y="358"/>
                    </a:lnTo>
                    <a:lnTo>
                      <a:pt x="2114" y="340"/>
                    </a:lnTo>
                    <a:lnTo>
                      <a:pt x="2154" y="340"/>
                    </a:lnTo>
                    <a:lnTo>
                      <a:pt x="2168" y="306"/>
                    </a:lnTo>
                    <a:lnTo>
                      <a:pt x="2177" y="293"/>
                    </a:lnTo>
                    <a:lnTo>
                      <a:pt x="2188" y="281"/>
                    </a:lnTo>
                    <a:lnTo>
                      <a:pt x="2202" y="275"/>
                    </a:lnTo>
                    <a:lnTo>
                      <a:pt x="2216" y="272"/>
                    </a:lnTo>
                    <a:lnTo>
                      <a:pt x="2189" y="340"/>
                    </a:lnTo>
                    <a:lnTo>
                      <a:pt x="2352" y="340"/>
                    </a:lnTo>
                    <a:lnTo>
                      <a:pt x="2591" y="272"/>
                    </a:lnTo>
                    <a:lnTo>
                      <a:pt x="2693" y="67"/>
                    </a:lnTo>
                    <a:lnTo>
                      <a:pt x="2727" y="170"/>
                    </a:lnTo>
                    <a:lnTo>
                      <a:pt x="2762" y="67"/>
                    </a:lnTo>
                    <a:lnTo>
                      <a:pt x="2864" y="34"/>
                    </a:lnTo>
                    <a:lnTo>
                      <a:pt x="2864" y="34"/>
                    </a:lnTo>
                    <a:lnTo>
                      <a:pt x="2867" y="36"/>
                    </a:lnTo>
                    <a:lnTo>
                      <a:pt x="2869" y="39"/>
                    </a:lnTo>
                    <a:lnTo>
                      <a:pt x="2873" y="43"/>
                    </a:lnTo>
                    <a:lnTo>
                      <a:pt x="2877" y="49"/>
                    </a:lnTo>
                    <a:lnTo>
                      <a:pt x="2882" y="59"/>
                    </a:lnTo>
                    <a:lnTo>
                      <a:pt x="2889" y="69"/>
                    </a:lnTo>
                    <a:lnTo>
                      <a:pt x="2895" y="83"/>
                    </a:lnTo>
                    <a:lnTo>
                      <a:pt x="2901" y="100"/>
                    </a:lnTo>
                    <a:lnTo>
                      <a:pt x="2908" y="121"/>
                    </a:lnTo>
                    <a:lnTo>
                      <a:pt x="2915" y="144"/>
                    </a:lnTo>
                    <a:lnTo>
                      <a:pt x="2921" y="172"/>
                    </a:lnTo>
                    <a:lnTo>
                      <a:pt x="2929" y="203"/>
                    </a:lnTo>
                    <a:lnTo>
                      <a:pt x="2935" y="239"/>
                    </a:lnTo>
                    <a:lnTo>
                      <a:pt x="2942" y="279"/>
                    </a:lnTo>
                    <a:lnTo>
                      <a:pt x="2948" y="325"/>
                    </a:lnTo>
                    <a:lnTo>
                      <a:pt x="2952" y="375"/>
                    </a:lnTo>
                    <a:lnTo>
                      <a:pt x="2957" y="431"/>
                    </a:lnTo>
                    <a:lnTo>
                      <a:pt x="2961" y="493"/>
                    </a:lnTo>
                    <a:lnTo>
                      <a:pt x="2964" y="561"/>
                    </a:lnTo>
                    <a:lnTo>
                      <a:pt x="2966" y="635"/>
                    </a:lnTo>
                    <a:lnTo>
                      <a:pt x="2966" y="715"/>
                    </a:lnTo>
                    <a:lnTo>
                      <a:pt x="2966" y="749"/>
                    </a:lnTo>
                    <a:lnTo>
                      <a:pt x="2964" y="772"/>
                    </a:lnTo>
                    <a:lnTo>
                      <a:pt x="2955" y="793"/>
                    </a:lnTo>
                    <a:lnTo>
                      <a:pt x="2944" y="812"/>
                    </a:lnTo>
                    <a:lnTo>
                      <a:pt x="2928" y="828"/>
                    </a:lnTo>
                    <a:lnTo>
                      <a:pt x="2909" y="840"/>
                    </a:lnTo>
                    <a:lnTo>
                      <a:pt x="2888" y="848"/>
                    </a:lnTo>
                    <a:lnTo>
                      <a:pt x="2864" y="850"/>
                    </a:lnTo>
                    <a:lnTo>
                      <a:pt x="2557" y="850"/>
                    </a:lnTo>
                    <a:lnTo>
                      <a:pt x="2488" y="1395"/>
                    </a:lnTo>
                    <a:lnTo>
                      <a:pt x="2253" y="1395"/>
                    </a:lnTo>
                    <a:lnTo>
                      <a:pt x="2251" y="1375"/>
                    </a:lnTo>
                    <a:lnTo>
                      <a:pt x="2253" y="1356"/>
                    </a:lnTo>
                    <a:lnTo>
                      <a:pt x="2259" y="1339"/>
                    </a:lnTo>
                    <a:lnTo>
                      <a:pt x="2270" y="1325"/>
                    </a:lnTo>
                    <a:lnTo>
                      <a:pt x="2282" y="1312"/>
                    </a:lnTo>
                    <a:lnTo>
                      <a:pt x="2298" y="1302"/>
                    </a:lnTo>
                    <a:lnTo>
                      <a:pt x="2317" y="1296"/>
                    </a:lnTo>
                    <a:lnTo>
                      <a:pt x="2284" y="680"/>
                    </a:lnTo>
                    <a:lnTo>
                      <a:pt x="2286" y="662"/>
                    </a:lnTo>
                    <a:lnTo>
                      <a:pt x="2294" y="646"/>
                    </a:lnTo>
                    <a:lnTo>
                      <a:pt x="2304" y="633"/>
                    </a:lnTo>
                    <a:lnTo>
                      <a:pt x="2318" y="621"/>
                    </a:lnTo>
                    <a:lnTo>
                      <a:pt x="2334" y="615"/>
                    </a:lnTo>
                    <a:lnTo>
                      <a:pt x="2352" y="613"/>
                    </a:lnTo>
                    <a:lnTo>
                      <a:pt x="2626" y="613"/>
                    </a:lnTo>
                    <a:lnTo>
                      <a:pt x="2626" y="544"/>
                    </a:lnTo>
                    <a:lnTo>
                      <a:pt x="409" y="544"/>
                    </a:lnTo>
                    <a:lnTo>
                      <a:pt x="443" y="613"/>
                    </a:lnTo>
                    <a:lnTo>
                      <a:pt x="715" y="613"/>
                    </a:lnTo>
                    <a:lnTo>
                      <a:pt x="734" y="615"/>
                    </a:lnTo>
                    <a:lnTo>
                      <a:pt x="750" y="621"/>
                    </a:lnTo>
                    <a:lnTo>
                      <a:pt x="764" y="633"/>
                    </a:lnTo>
                    <a:lnTo>
                      <a:pt x="774" y="646"/>
                    </a:lnTo>
                    <a:lnTo>
                      <a:pt x="782" y="662"/>
                    </a:lnTo>
                    <a:lnTo>
                      <a:pt x="784" y="680"/>
                    </a:lnTo>
                    <a:lnTo>
                      <a:pt x="784" y="1123"/>
                    </a:lnTo>
                    <a:lnTo>
                      <a:pt x="850" y="1299"/>
                    </a:lnTo>
                    <a:lnTo>
                      <a:pt x="871" y="1308"/>
                    </a:lnTo>
                    <a:lnTo>
                      <a:pt x="886" y="1320"/>
                    </a:lnTo>
                    <a:lnTo>
                      <a:pt x="901" y="1335"/>
                    </a:lnTo>
                    <a:lnTo>
                      <a:pt x="912" y="1353"/>
                    </a:lnTo>
                    <a:lnTo>
                      <a:pt x="918" y="1373"/>
                    </a:lnTo>
                    <a:lnTo>
                      <a:pt x="920" y="1395"/>
                    </a:lnTo>
                    <a:lnTo>
                      <a:pt x="681" y="1395"/>
                    </a:lnTo>
                    <a:lnTo>
                      <a:pt x="475" y="850"/>
                    </a:lnTo>
                    <a:lnTo>
                      <a:pt x="102" y="850"/>
                    </a:lnTo>
                    <a:lnTo>
                      <a:pt x="78" y="848"/>
                    </a:lnTo>
                    <a:lnTo>
                      <a:pt x="57" y="840"/>
                    </a:lnTo>
                    <a:lnTo>
                      <a:pt x="38" y="828"/>
                    </a:lnTo>
                    <a:lnTo>
                      <a:pt x="22" y="812"/>
                    </a:lnTo>
                    <a:lnTo>
                      <a:pt x="10" y="793"/>
                    </a:lnTo>
                    <a:lnTo>
                      <a:pt x="3" y="772"/>
                    </a:lnTo>
                    <a:lnTo>
                      <a:pt x="0" y="749"/>
                    </a:lnTo>
                    <a:lnTo>
                      <a:pt x="0" y="715"/>
                    </a:lnTo>
                    <a:lnTo>
                      <a:pt x="1" y="641"/>
                    </a:lnTo>
                    <a:lnTo>
                      <a:pt x="4" y="572"/>
                    </a:lnTo>
                    <a:lnTo>
                      <a:pt x="10" y="508"/>
                    </a:lnTo>
                    <a:lnTo>
                      <a:pt x="18" y="449"/>
                    </a:lnTo>
                    <a:lnTo>
                      <a:pt x="26" y="394"/>
                    </a:lnTo>
                    <a:lnTo>
                      <a:pt x="37" y="345"/>
                    </a:lnTo>
                    <a:lnTo>
                      <a:pt x="49" y="298"/>
                    </a:lnTo>
                    <a:lnTo>
                      <a:pt x="62" y="257"/>
                    </a:lnTo>
                    <a:lnTo>
                      <a:pt x="76" y="219"/>
                    </a:lnTo>
                    <a:lnTo>
                      <a:pt x="90" y="186"/>
                    </a:lnTo>
                    <a:lnTo>
                      <a:pt x="104" y="155"/>
                    </a:lnTo>
                    <a:lnTo>
                      <a:pt x="120" y="128"/>
                    </a:lnTo>
                    <a:lnTo>
                      <a:pt x="135" y="103"/>
                    </a:lnTo>
                    <a:lnTo>
                      <a:pt x="150" y="82"/>
                    </a:lnTo>
                    <a:lnTo>
                      <a:pt x="164" y="64"/>
                    </a:lnTo>
                    <a:lnTo>
                      <a:pt x="177" y="48"/>
                    </a:lnTo>
                    <a:lnTo>
                      <a:pt x="190" y="36"/>
                    </a:lnTo>
                    <a:lnTo>
                      <a:pt x="203" y="25"/>
                    </a:lnTo>
                    <a:lnTo>
                      <a:pt x="213" y="17"/>
                    </a:lnTo>
                    <a:lnTo>
                      <a:pt x="222" y="10"/>
                    </a:lnTo>
                    <a:lnTo>
                      <a:pt x="229" y="5"/>
                    </a:lnTo>
                    <a:lnTo>
                      <a:pt x="235" y="2"/>
                    </a:lnTo>
                    <a:lnTo>
                      <a:pt x="239" y="0"/>
                    </a:lnTo>
                    <a:lnTo>
                      <a:pt x="240" y="0"/>
                    </a:lnTo>
                    <a:close/>
                  </a:path>
                </a:pathLst>
              </a:custGeom>
              <a:solidFill>
                <a:srgbClr val="79797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 b="1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07" name="Freeform 383">
                <a:extLst>
                  <a:ext uri="{FF2B5EF4-FFF2-40B4-BE49-F238E27FC236}">
                    <a16:creationId xmlns="" xmlns:a16="http://schemas.microsoft.com/office/drawing/2014/main" id="{48F7D283-26EF-468A-9812-9F447D2BF2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3" y="1989"/>
                <a:ext cx="15" cy="10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" y="2"/>
                  </a:cxn>
                  <a:cxn ang="0">
                    <a:pos x="45" y="10"/>
                  </a:cxn>
                  <a:cxn ang="0">
                    <a:pos x="64" y="22"/>
                  </a:cxn>
                  <a:cxn ang="0">
                    <a:pos x="80" y="38"/>
                  </a:cxn>
                  <a:cxn ang="0">
                    <a:pos x="92" y="57"/>
                  </a:cxn>
                  <a:cxn ang="0">
                    <a:pos x="99" y="78"/>
                  </a:cxn>
                  <a:cxn ang="0">
                    <a:pos x="102" y="102"/>
                  </a:cxn>
                  <a:cxn ang="0">
                    <a:pos x="170" y="578"/>
                  </a:cxn>
                  <a:cxn ang="0">
                    <a:pos x="170" y="1157"/>
                  </a:cxn>
                  <a:cxn ang="0">
                    <a:pos x="147" y="1154"/>
                  </a:cxn>
                  <a:cxn ang="0">
                    <a:pos x="126" y="1147"/>
                  </a:cxn>
                  <a:cxn ang="0">
                    <a:pos x="107" y="1135"/>
                  </a:cxn>
                  <a:cxn ang="0">
                    <a:pos x="91" y="1119"/>
                  </a:cxn>
                  <a:cxn ang="0">
                    <a:pos x="78" y="1100"/>
                  </a:cxn>
                  <a:cxn ang="0">
                    <a:pos x="71" y="1078"/>
                  </a:cxn>
                  <a:cxn ang="0">
                    <a:pos x="68" y="1055"/>
                  </a:cxn>
                  <a:cxn ang="0">
                    <a:pos x="68" y="578"/>
                  </a:cxn>
                  <a:cxn ang="0">
                    <a:pos x="0" y="0"/>
                  </a:cxn>
                </a:cxnLst>
                <a:rect l="0" t="0" r="r" b="b"/>
                <a:pathLst>
                  <a:path w="170" h="1157">
                    <a:moveTo>
                      <a:pt x="0" y="0"/>
                    </a:moveTo>
                    <a:lnTo>
                      <a:pt x="23" y="2"/>
                    </a:lnTo>
                    <a:lnTo>
                      <a:pt x="45" y="10"/>
                    </a:lnTo>
                    <a:lnTo>
                      <a:pt x="64" y="22"/>
                    </a:lnTo>
                    <a:lnTo>
                      <a:pt x="80" y="38"/>
                    </a:lnTo>
                    <a:lnTo>
                      <a:pt x="92" y="57"/>
                    </a:lnTo>
                    <a:lnTo>
                      <a:pt x="99" y="78"/>
                    </a:lnTo>
                    <a:lnTo>
                      <a:pt x="102" y="102"/>
                    </a:lnTo>
                    <a:lnTo>
                      <a:pt x="170" y="578"/>
                    </a:lnTo>
                    <a:lnTo>
                      <a:pt x="170" y="1157"/>
                    </a:lnTo>
                    <a:lnTo>
                      <a:pt x="147" y="1154"/>
                    </a:lnTo>
                    <a:lnTo>
                      <a:pt x="126" y="1147"/>
                    </a:lnTo>
                    <a:lnTo>
                      <a:pt x="107" y="1135"/>
                    </a:lnTo>
                    <a:lnTo>
                      <a:pt x="91" y="1119"/>
                    </a:lnTo>
                    <a:lnTo>
                      <a:pt x="78" y="1100"/>
                    </a:lnTo>
                    <a:lnTo>
                      <a:pt x="71" y="1078"/>
                    </a:lnTo>
                    <a:lnTo>
                      <a:pt x="68" y="1055"/>
                    </a:lnTo>
                    <a:lnTo>
                      <a:pt x="68" y="57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9797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 b="1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08" name="Freeform 384">
                <a:extLst>
                  <a:ext uri="{FF2B5EF4-FFF2-40B4-BE49-F238E27FC236}">
                    <a16:creationId xmlns="" xmlns:a16="http://schemas.microsoft.com/office/drawing/2014/main" id="{1358FE33-64D1-434F-BAC4-988DC18B24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1" y="1989"/>
                <a:ext cx="15" cy="105"/>
              </a:xfrm>
              <a:custGeom>
                <a:avLst/>
                <a:gdLst/>
                <a:ahLst/>
                <a:cxnLst>
                  <a:cxn ang="0">
                    <a:pos x="170" y="0"/>
                  </a:cxn>
                  <a:cxn ang="0">
                    <a:pos x="102" y="578"/>
                  </a:cxn>
                  <a:cxn ang="0">
                    <a:pos x="102" y="1055"/>
                  </a:cxn>
                  <a:cxn ang="0">
                    <a:pos x="99" y="1078"/>
                  </a:cxn>
                  <a:cxn ang="0">
                    <a:pos x="91" y="1100"/>
                  </a:cxn>
                  <a:cxn ang="0">
                    <a:pos x="79" y="1119"/>
                  </a:cxn>
                  <a:cxn ang="0">
                    <a:pos x="63" y="1135"/>
                  </a:cxn>
                  <a:cxn ang="0">
                    <a:pos x="44" y="1147"/>
                  </a:cxn>
                  <a:cxn ang="0">
                    <a:pos x="23" y="1154"/>
                  </a:cxn>
                  <a:cxn ang="0">
                    <a:pos x="0" y="1157"/>
                  </a:cxn>
                  <a:cxn ang="0">
                    <a:pos x="0" y="578"/>
                  </a:cxn>
                  <a:cxn ang="0">
                    <a:pos x="67" y="102"/>
                  </a:cxn>
                  <a:cxn ang="0">
                    <a:pos x="70" y="78"/>
                  </a:cxn>
                  <a:cxn ang="0">
                    <a:pos x="78" y="57"/>
                  </a:cxn>
                  <a:cxn ang="0">
                    <a:pos x="90" y="38"/>
                  </a:cxn>
                  <a:cxn ang="0">
                    <a:pos x="106" y="22"/>
                  </a:cxn>
                  <a:cxn ang="0">
                    <a:pos x="125" y="10"/>
                  </a:cxn>
                  <a:cxn ang="0">
                    <a:pos x="146" y="2"/>
                  </a:cxn>
                  <a:cxn ang="0">
                    <a:pos x="170" y="0"/>
                  </a:cxn>
                </a:cxnLst>
                <a:rect l="0" t="0" r="r" b="b"/>
                <a:pathLst>
                  <a:path w="170" h="1157">
                    <a:moveTo>
                      <a:pt x="170" y="0"/>
                    </a:moveTo>
                    <a:lnTo>
                      <a:pt x="102" y="578"/>
                    </a:lnTo>
                    <a:lnTo>
                      <a:pt x="102" y="1055"/>
                    </a:lnTo>
                    <a:lnTo>
                      <a:pt x="99" y="1078"/>
                    </a:lnTo>
                    <a:lnTo>
                      <a:pt x="91" y="1100"/>
                    </a:lnTo>
                    <a:lnTo>
                      <a:pt x="79" y="1119"/>
                    </a:lnTo>
                    <a:lnTo>
                      <a:pt x="63" y="1135"/>
                    </a:lnTo>
                    <a:lnTo>
                      <a:pt x="44" y="1147"/>
                    </a:lnTo>
                    <a:lnTo>
                      <a:pt x="23" y="1154"/>
                    </a:lnTo>
                    <a:lnTo>
                      <a:pt x="0" y="1157"/>
                    </a:lnTo>
                    <a:lnTo>
                      <a:pt x="0" y="578"/>
                    </a:lnTo>
                    <a:lnTo>
                      <a:pt x="67" y="102"/>
                    </a:lnTo>
                    <a:lnTo>
                      <a:pt x="70" y="78"/>
                    </a:lnTo>
                    <a:lnTo>
                      <a:pt x="78" y="57"/>
                    </a:lnTo>
                    <a:lnTo>
                      <a:pt x="90" y="38"/>
                    </a:lnTo>
                    <a:lnTo>
                      <a:pt x="106" y="22"/>
                    </a:lnTo>
                    <a:lnTo>
                      <a:pt x="125" y="10"/>
                    </a:lnTo>
                    <a:lnTo>
                      <a:pt x="146" y="2"/>
                    </a:lnTo>
                    <a:lnTo>
                      <a:pt x="170" y="0"/>
                    </a:lnTo>
                    <a:close/>
                  </a:path>
                </a:pathLst>
              </a:custGeom>
              <a:solidFill>
                <a:srgbClr val="79797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 b="1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09" name="Freeform 385">
                <a:extLst>
                  <a:ext uri="{FF2B5EF4-FFF2-40B4-BE49-F238E27FC236}">
                    <a16:creationId xmlns="" xmlns:a16="http://schemas.microsoft.com/office/drawing/2014/main" id="{69F645D7-5C50-4051-AE40-839B833849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" y="2023"/>
                <a:ext cx="28" cy="71"/>
              </a:xfrm>
              <a:custGeom>
                <a:avLst/>
                <a:gdLst/>
                <a:ahLst/>
                <a:cxnLst>
                  <a:cxn ang="0">
                    <a:pos x="103" y="0"/>
                  </a:cxn>
                  <a:cxn ang="0">
                    <a:pos x="126" y="2"/>
                  </a:cxn>
                  <a:cxn ang="0">
                    <a:pos x="147" y="9"/>
                  </a:cxn>
                  <a:cxn ang="0">
                    <a:pos x="166" y="22"/>
                  </a:cxn>
                  <a:cxn ang="0">
                    <a:pos x="182" y="38"/>
                  </a:cxn>
                  <a:cxn ang="0">
                    <a:pos x="195" y="57"/>
                  </a:cxn>
                  <a:cxn ang="0">
                    <a:pos x="202" y="78"/>
                  </a:cxn>
                  <a:cxn ang="0">
                    <a:pos x="205" y="101"/>
                  </a:cxn>
                  <a:cxn ang="0">
                    <a:pos x="307" y="782"/>
                  </a:cxn>
                  <a:cxn ang="0">
                    <a:pos x="34" y="782"/>
                  </a:cxn>
                  <a:cxn ang="0">
                    <a:pos x="37" y="759"/>
                  </a:cxn>
                  <a:cxn ang="0">
                    <a:pos x="45" y="739"/>
                  </a:cxn>
                  <a:cxn ang="0">
                    <a:pos x="55" y="720"/>
                  </a:cxn>
                  <a:cxn ang="0">
                    <a:pos x="71" y="704"/>
                  </a:cxn>
                  <a:cxn ang="0">
                    <a:pos x="89" y="693"/>
                  </a:cxn>
                  <a:cxn ang="0">
                    <a:pos x="5" y="128"/>
                  </a:cxn>
                  <a:cxn ang="0">
                    <a:pos x="2" y="115"/>
                  </a:cxn>
                  <a:cxn ang="0">
                    <a:pos x="0" y="101"/>
                  </a:cxn>
                  <a:cxn ang="0">
                    <a:pos x="3" y="78"/>
                  </a:cxn>
                  <a:cxn ang="0">
                    <a:pos x="11" y="57"/>
                  </a:cxn>
                  <a:cxn ang="0">
                    <a:pos x="23" y="38"/>
                  </a:cxn>
                  <a:cxn ang="0">
                    <a:pos x="39" y="22"/>
                  </a:cxn>
                  <a:cxn ang="0">
                    <a:pos x="58" y="9"/>
                  </a:cxn>
                  <a:cxn ang="0">
                    <a:pos x="79" y="2"/>
                  </a:cxn>
                  <a:cxn ang="0">
                    <a:pos x="103" y="0"/>
                  </a:cxn>
                </a:cxnLst>
                <a:rect l="0" t="0" r="r" b="b"/>
                <a:pathLst>
                  <a:path w="307" h="782">
                    <a:moveTo>
                      <a:pt x="103" y="0"/>
                    </a:moveTo>
                    <a:lnTo>
                      <a:pt x="126" y="2"/>
                    </a:lnTo>
                    <a:lnTo>
                      <a:pt x="147" y="9"/>
                    </a:lnTo>
                    <a:lnTo>
                      <a:pt x="166" y="22"/>
                    </a:lnTo>
                    <a:lnTo>
                      <a:pt x="182" y="38"/>
                    </a:lnTo>
                    <a:lnTo>
                      <a:pt x="195" y="57"/>
                    </a:lnTo>
                    <a:lnTo>
                      <a:pt x="202" y="78"/>
                    </a:lnTo>
                    <a:lnTo>
                      <a:pt x="205" y="101"/>
                    </a:lnTo>
                    <a:lnTo>
                      <a:pt x="307" y="782"/>
                    </a:lnTo>
                    <a:lnTo>
                      <a:pt x="34" y="782"/>
                    </a:lnTo>
                    <a:lnTo>
                      <a:pt x="37" y="759"/>
                    </a:lnTo>
                    <a:lnTo>
                      <a:pt x="45" y="739"/>
                    </a:lnTo>
                    <a:lnTo>
                      <a:pt x="55" y="720"/>
                    </a:lnTo>
                    <a:lnTo>
                      <a:pt x="71" y="704"/>
                    </a:lnTo>
                    <a:lnTo>
                      <a:pt x="89" y="693"/>
                    </a:lnTo>
                    <a:lnTo>
                      <a:pt x="5" y="128"/>
                    </a:lnTo>
                    <a:lnTo>
                      <a:pt x="2" y="115"/>
                    </a:lnTo>
                    <a:lnTo>
                      <a:pt x="0" y="101"/>
                    </a:lnTo>
                    <a:lnTo>
                      <a:pt x="3" y="78"/>
                    </a:lnTo>
                    <a:lnTo>
                      <a:pt x="11" y="57"/>
                    </a:lnTo>
                    <a:lnTo>
                      <a:pt x="23" y="38"/>
                    </a:lnTo>
                    <a:lnTo>
                      <a:pt x="39" y="22"/>
                    </a:lnTo>
                    <a:lnTo>
                      <a:pt x="58" y="9"/>
                    </a:lnTo>
                    <a:lnTo>
                      <a:pt x="79" y="2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79797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 b="1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10" name="Freeform 386">
                <a:extLst>
                  <a:ext uri="{FF2B5EF4-FFF2-40B4-BE49-F238E27FC236}">
                    <a16:creationId xmlns="" xmlns:a16="http://schemas.microsoft.com/office/drawing/2014/main" id="{9140766B-5576-4E27-BEDA-47BEB0BE6B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" y="2023"/>
                <a:ext cx="28" cy="71"/>
              </a:xfrm>
              <a:custGeom>
                <a:avLst/>
                <a:gdLst/>
                <a:ahLst/>
                <a:cxnLst>
                  <a:cxn ang="0">
                    <a:pos x="205" y="0"/>
                  </a:cxn>
                  <a:cxn ang="0">
                    <a:pos x="228" y="2"/>
                  </a:cxn>
                  <a:cxn ang="0">
                    <a:pos x="249" y="9"/>
                  </a:cxn>
                  <a:cxn ang="0">
                    <a:pos x="268" y="22"/>
                  </a:cxn>
                  <a:cxn ang="0">
                    <a:pos x="284" y="38"/>
                  </a:cxn>
                  <a:cxn ang="0">
                    <a:pos x="297" y="57"/>
                  </a:cxn>
                  <a:cxn ang="0">
                    <a:pos x="304" y="78"/>
                  </a:cxn>
                  <a:cxn ang="0">
                    <a:pos x="307" y="101"/>
                  </a:cxn>
                  <a:cxn ang="0">
                    <a:pos x="306" y="115"/>
                  </a:cxn>
                  <a:cxn ang="0">
                    <a:pos x="303" y="128"/>
                  </a:cxn>
                  <a:cxn ang="0">
                    <a:pos x="219" y="693"/>
                  </a:cxn>
                  <a:cxn ang="0">
                    <a:pos x="237" y="704"/>
                  </a:cxn>
                  <a:cxn ang="0">
                    <a:pos x="251" y="720"/>
                  </a:cxn>
                  <a:cxn ang="0">
                    <a:pos x="263" y="739"/>
                  </a:cxn>
                  <a:cxn ang="0">
                    <a:pos x="270" y="759"/>
                  </a:cxn>
                  <a:cxn ang="0">
                    <a:pos x="273" y="782"/>
                  </a:cxn>
                  <a:cxn ang="0">
                    <a:pos x="0" y="782"/>
                  </a:cxn>
                  <a:cxn ang="0">
                    <a:pos x="102" y="101"/>
                  </a:cxn>
                  <a:cxn ang="0">
                    <a:pos x="106" y="78"/>
                  </a:cxn>
                  <a:cxn ang="0">
                    <a:pos x="113" y="57"/>
                  </a:cxn>
                  <a:cxn ang="0">
                    <a:pos x="125" y="38"/>
                  </a:cxn>
                  <a:cxn ang="0">
                    <a:pos x="140" y="22"/>
                  </a:cxn>
                  <a:cxn ang="0">
                    <a:pos x="159" y="9"/>
                  </a:cxn>
                  <a:cxn ang="0">
                    <a:pos x="182" y="2"/>
                  </a:cxn>
                  <a:cxn ang="0">
                    <a:pos x="205" y="0"/>
                  </a:cxn>
                </a:cxnLst>
                <a:rect l="0" t="0" r="r" b="b"/>
                <a:pathLst>
                  <a:path w="307" h="782">
                    <a:moveTo>
                      <a:pt x="205" y="0"/>
                    </a:moveTo>
                    <a:lnTo>
                      <a:pt x="228" y="2"/>
                    </a:lnTo>
                    <a:lnTo>
                      <a:pt x="249" y="9"/>
                    </a:lnTo>
                    <a:lnTo>
                      <a:pt x="268" y="22"/>
                    </a:lnTo>
                    <a:lnTo>
                      <a:pt x="284" y="38"/>
                    </a:lnTo>
                    <a:lnTo>
                      <a:pt x="297" y="57"/>
                    </a:lnTo>
                    <a:lnTo>
                      <a:pt x="304" y="78"/>
                    </a:lnTo>
                    <a:lnTo>
                      <a:pt x="307" y="101"/>
                    </a:lnTo>
                    <a:lnTo>
                      <a:pt x="306" y="115"/>
                    </a:lnTo>
                    <a:lnTo>
                      <a:pt x="303" y="128"/>
                    </a:lnTo>
                    <a:lnTo>
                      <a:pt x="219" y="693"/>
                    </a:lnTo>
                    <a:lnTo>
                      <a:pt x="237" y="704"/>
                    </a:lnTo>
                    <a:lnTo>
                      <a:pt x="251" y="720"/>
                    </a:lnTo>
                    <a:lnTo>
                      <a:pt x="263" y="739"/>
                    </a:lnTo>
                    <a:lnTo>
                      <a:pt x="270" y="759"/>
                    </a:lnTo>
                    <a:lnTo>
                      <a:pt x="273" y="782"/>
                    </a:lnTo>
                    <a:lnTo>
                      <a:pt x="0" y="782"/>
                    </a:lnTo>
                    <a:lnTo>
                      <a:pt x="102" y="101"/>
                    </a:lnTo>
                    <a:lnTo>
                      <a:pt x="106" y="78"/>
                    </a:lnTo>
                    <a:lnTo>
                      <a:pt x="113" y="57"/>
                    </a:lnTo>
                    <a:lnTo>
                      <a:pt x="125" y="38"/>
                    </a:lnTo>
                    <a:lnTo>
                      <a:pt x="140" y="22"/>
                    </a:lnTo>
                    <a:lnTo>
                      <a:pt x="159" y="9"/>
                    </a:lnTo>
                    <a:lnTo>
                      <a:pt x="182" y="2"/>
                    </a:lnTo>
                    <a:lnTo>
                      <a:pt x="205" y="0"/>
                    </a:lnTo>
                    <a:close/>
                  </a:path>
                </a:pathLst>
              </a:custGeom>
              <a:solidFill>
                <a:srgbClr val="79797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 b="1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11" name="Freeform 387">
                <a:extLst>
                  <a:ext uri="{FF2B5EF4-FFF2-40B4-BE49-F238E27FC236}">
                    <a16:creationId xmlns="" xmlns:a16="http://schemas.microsoft.com/office/drawing/2014/main" id="{3AE66E82-7FFE-4897-8A72-613277B74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" y="1939"/>
                <a:ext cx="28" cy="28"/>
              </a:xfrm>
              <a:custGeom>
                <a:avLst/>
                <a:gdLst/>
                <a:ahLst/>
                <a:cxnLst>
                  <a:cxn ang="0">
                    <a:pos x="153" y="0"/>
                  </a:cxn>
                  <a:cxn ang="0">
                    <a:pos x="184" y="3"/>
                  </a:cxn>
                  <a:cxn ang="0">
                    <a:pos x="213" y="13"/>
                  </a:cxn>
                  <a:cxn ang="0">
                    <a:pos x="238" y="26"/>
                  </a:cxn>
                  <a:cxn ang="0">
                    <a:pos x="262" y="45"/>
                  </a:cxn>
                  <a:cxn ang="0">
                    <a:pos x="281" y="67"/>
                  </a:cxn>
                  <a:cxn ang="0">
                    <a:pos x="294" y="94"/>
                  </a:cxn>
                  <a:cxn ang="0">
                    <a:pos x="304" y="122"/>
                  </a:cxn>
                  <a:cxn ang="0">
                    <a:pos x="306" y="154"/>
                  </a:cxn>
                  <a:cxn ang="0">
                    <a:pos x="304" y="185"/>
                  </a:cxn>
                  <a:cxn ang="0">
                    <a:pos x="294" y="213"/>
                  </a:cxn>
                  <a:cxn ang="0">
                    <a:pos x="281" y="239"/>
                  </a:cxn>
                  <a:cxn ang="0">
                    <a:pos x="262" y="262"/>
                  </a:cxn>
                  <a:cxn ang="0">
                    <a:pos x="238" y="281"/>
                  </a:cxn>
                  <a:cxn ang="0">
                    <a:pos x="213" y="294"/>
                  </a:cxn>
                  <a:cxn ang="0">
                    <a:pos x="184" y="304"/>
                  </a:cxn>
                  <a:cxn ang="0">
                    <a:pos x="153" y="307"/>
                  </a:cxn>
                  <a:cxn ang="0">
                    <a:pos x="122" y="304"/>
                  </a:cxn>
                  <a:cxn ang="0">
                    <a:pos x="94" y="294"/>
                  </a:cxn>
                  <a:cxn ang="0">
                    <a:pos x="67" y="281"/>
                  </a:cxn>
                  <a:cxn ang="0">
                    <a:pos x="45" y="262"/>
                  </a:cxn>
                  <a:cxn ang="0">
                    <a:pos x="26" y="239"/>
                  </a:cxn>
                  <a:cxn ang="0">
                    <a:pos x="11" y="213"/>
                  </a:cxn>
                  <a:cxn ang="0">
                    <a:pos x="3" y="185"/>
                  </a:cxn>
                  <a:cxn ang="0">
                    <a:pos x="0" y="154"/>
                  </a:cxn>
                  <a:cxn ang="0">
                    <a:pos x="3" y="122"/>
                  </a:cxn>
                  <a:cxn ang="0">
                    <a:pos x="11" y="94"/>
                  </a:cxn>
                  <a:cxn ang="0">
                    <a:pos x="26" y="67"/>
                  </a:cxn>
                  <a:cxn ang="0">
                    <a:pos x="45" y="45"/>
                  </a:cxn>
                  <a:cxn ang="0">
                    <a:pos x="67" y="26"/>
                  </a:cxn>
                  <a:cxn ang="0">
                    <a:pos x="94" y="13"/>
                  </a:cxn>
                  <a:cxn ang="0">
                    <a:pos x="122" y="3"/>
                  </a:cxn>
                  <a:cxn ang="0">
                    <a:pos x="153" y="0"/>
                  </a:cxn>
                </a:cxnLst>
                <a:rect l="0" t="0" r="r" b="b"/>
                <a:pathLst>
                  <a:path w="306" h="307">
                    <a:moveTo>
                      <a:pt x="153" y="0"/>
                    </a:moveTo>
                    <a:lnTo>
                      <a:pt x="184" y="3"/>
                    </a:lnTo>
                    <a:lnTo>
                      <a:pt x="213" y="13"/>
                    </a:lnTo>
                    <a:lnTo>
                      <a:pt x="238" y="26"/>
                    </a:lnTo>
                    <a:lnTo>
                      <a:pt x="262" y="45"/>
                    </a:lnTo>
                    <a:lnTo>
                      <a:pt x="281" y="67"/>
                    </a:lnTo>
                    <a:lnTo>
                      <a:pt x="294" y="94"/>
                    </a:lnTo>
                    <a:lnTo>
                      <a:pt x="304" y="122"/>
                    </a:lnTo>
                    <a:lnTo>
                      <a:pt x="306" y="154"/>
                    </a:lnTo>
                    <a:lnTo>
                      <a:pt x="304" y="185"/>
                    </a:lnTo>
                    <a:lnTo>
                      <a:pt x="294" y="213"/>
                    </a:lnTo>
                    <a:lnTo>
                      <a:pt x="281" y="239"/>
                    </a:lnTo>
                    <a:lnTo>
                      <a:pt x="262" y="262"/>
                    </a:lnTo>
                    <a:lnTo>
                      <a:pt x="238" y="281"/>
                    </a:lnTo>
                    <a:lnTo>
                      <a:pt x="213" y="294"/>
                    </a:lnTo>
                    <a:lnTo>
                      <a:pt x="184" y="304"/>
                    </a:lnTo>
                    <a:lnTo>
                      <a:pt x="153" y="307"/>
                    </a:lnTo>
                    <a:lnTo>
                      <a:pt x="122" y="304"/>
                    </a:lnTo>
                    <a:lnTo>
                      <a:pt x="94" y="294"/>
                    </a:lnTo>
                    <a:lnTo>
                      <a:pt x="67" y="281"/>
                    </a:lnTo>
                    <a:lnTo>
                      <a:pt x="45" y="262"/>
                    </a:lnTo>
                    <a:lnTo>
                      <a:pt x="26" y="239"/>
                    </a:lnTo>
                    <a:lnTo>
                      <a:pt x="11" y="213"/>
                    </a:lnTo>
                    <a:lnTo>
                      <a:pt x="3" y="185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11" y="94"/>
                    </a:lnTo>
                    <a:lnTo>
                      <a:pt x="26" y="67"/>
                    </a:lnTo>
                    <a:lnTo>
                      <a:pt x="45" y="45"/>
                    </a:lnTo>
                    <a:lnTo>
                      <a:pt x="67" y="26"/>
                    </a:lnTo>
                    <a:lnTo>
                      <a:pt x="94" y="13"/>
                    </a:lnTo>
                    <a:lnTo>
                      <a:pt x="122" y="3"/>
                    </a:lnTo>
                    <a:lnTo>
                      <a:pt x="153" y="0"/>
                    </a:lnTo>
                    <a:close/>
                  </a:path>
                </a:pathLst>
              </a:custGeom>
              <a:solidFill>
                <a:srgbClr val="79797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 b="1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</p:grpSp>
      </p:grpSp>
      <p:grpSp>
        <p:nvGrpSpPr>
          <p:cNvPr id="112" name="Group 147">
            <a:extLst>
              <a:ext uri="{FF2B5EF4-FFF2-40B4-BE49-F238E27FC236}">
                <a16:creationId xmlns="" xmlns:a16="http://schemas.microsoft.com/office/drawing/2014/main" id="{884433FB-B220-4790-8C04-0C2A7C40DB0E}"/>
              </a:ext>
            </a:extLst>
          </p:cNvPr>
          <p:cNvGrpSpPr/>
          <p:nvPr/>
        </p:nvGrpSpPr>
        <p:grpSpPr>
          <a:xfrm>
            <a:off x="7412620" y="4891969"/>
            <a:ext cx="1184033" cy="952078"/>
            <a:chOff x="6215572" y="3486441"/>
            <a:chExt cx="1258194" cy="920829"/>
          </a:xfrm>
        </p:grpSpPr>
        <p:sp>
          <p:nvSpPr>
            <p:cNvPr id="113" name="Oval 117">
              <a:extLst>
                <a:ext uri="{FF2B5EF4-FFF2-40B4-BE49-F238E27FC236}">
                  <a16:creationId xmlns="" xmlns:a16="http://schemas.microsoft.com/office/drawing/2014/main" id="{CCE72767-CA2C-4406-80F5-025DA3841199}"/>
                </a:ext>
              </a:extLst>
            </p:cNvPr>
            <p:cNvSpPr/>
            <p:nvPr/>
          </p:nvSpPr>
          <p:spPr>
            <a:xfrm>
              <a:off x="6271843" y="3486441"/>
              <a:ext cx="886267" cy="6752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 sz="1600">
                <a:solidFill>
                  <a:prstClr val="white"/>
                </a:solidFill>
              </a:endParaRPr>
            </a:p>
          </p:txBody>
        </p:sp>
        <p:sp>
          <p:nvSpPr>
            <p:cNvPr id="114" name="TextBox 118">
              <a:extLst>
                <a:ext uri="{FF2B5EF4-FFF2-40B4-BE49-F238E27FC236}">
                  <a16:creationId xmlns="" xmlns:a16="http://schemas.microsoft.com/office/drawing/2014/main" id="{419C970C-7522-4754-B866-D77FBEB7B8C8}"/>
                </a:ext>
              </a:extLst>
            </p:cNvPr>
            <p:cNvSpPr txBox="1"/>
            <p:nvPr/>
          </p:nvSpPr>
          <p:spPr>
            <a:xfrm>
              <a:off x="6215572" y="4161688"/>
              <a:ext cx="1258194" cy="2455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1050" b="1" dirty="0">
                  <a:solidFill>
                    <a:prstClr val="black"/>
                  </a:solidFill>
                  <a:cs typeface="Arial" charset="0"/>
                </a:rPr>
                <a:t>Manger Dehors</a:t>
              </a:r>
            </a:p>
          </p:txBody>
        </p:sp>
        <p:grpSp>
          <p:nvGrpSpPr>
            <p:cNvPr id="115" name="noun_project_0732.eps">
              <a:extLst>
                <a:ext uri="{FF2B5EF4-FFF2-40B4-BE49-F238E27FC236}">
                  <a16:creationId xmlns="" xmlns:a16="http://schemas.microsoft.com/office/drawing/2014/main" id="{1E6BD988-4E29-4470-8F1D-96E4A238B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65961" y="3573194"/>
              <a:ext cx="469412" cy="469687"/>
              <a:chOff x="3116" y="816"/>
              <a:chExt cx="320" cy="362"/>
            </a:xfrm>
          </p:grpSpPr>
          <p:sp>
            <p:nvSpPr>
              <p:cNvPr id="116" name="Freeform 73">
                <a:extLst>
                  <a:ext uri="{FF2B5EF4-FFF2-40B4-BE49-F238E27FC236}">
                    <a16:creationId xmlns="" xmlns:a16="http://schemas.microsoft.com/office/drawing/2014/main" id="{E6A5C5ED-F396-4F0C-88D0-BFAA353FDC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7" y="816"/>
                <a:ext cx="118" cy="117"/>
              </a:xfrm>
              <a:custGeom>
                <a:avLst/>
                <a:gdLst/>
                <a:ahLst/>
                <a:cxnLst>
                  <a:cxn ang="0">
                    <a:pos x="529" y="0"/>
                  </a:cxn>
                  <a:cxn ang="0">
                    <a:pos x="587" y="3"/>
                  </a:cxn>
                  <a:cxn ang="0">
                    <a:pos x="643" y="13"/>
                  </a:cxn>
                  <a:cxn ang="0">
                    <a:pos x="697" y="27"/>
                  </a:cxn>
                  <a:cxn ang="0">
                    <a:pos x="748" y="47"/>
                  </a:cxn>
                  <a:cxn ang="0">
                    <a:pos x="797" y="72"/>
                  </a:cxn>
                  <a:cxn ang="0">
                    <a:pos x="841" y="102"/>
                  </a:cxn>
                  <a:cxn ang="0">
                    <a:pos x="884" y="136"/>
                  </a:cxn>
                  <a:cxn ang="0">
                    <a:pos x="922" y="174"/>
                  </a:cxn>
                  <a:cxn ang="0">
                    <a:pos x="956" y="216"/>
                  </a:cxn>
                  <a:cxn ang="0">
                    <a:pos x="986" y="262"/>
                  </a:cxn>
                  <a:cxn ang="0">
                    <a:pos x="1011" y="310"/>
                  </a:cxn>
                  <a:cxn ang="0">
                    <a:pos x="1031" y="362"/>
                  </a:cxn>
                  <a:cxn ang="0">
                    <a:pos x="1046" y="415"/>
                  </a:cxn>
                  <a:cxn ang="0">
                    <a:pos x="1055" y="471"/>
                  </a:cxn>
                  <a:cxn ang="0">
                    <a:pos x="1058" y="528"/>
                  </a:cxn>
                  <a:cxn ang="0">
                    <a:pos x="1055" y="586"/>
                  </a:cxn>
                  <a:cxn ang="0">
                    <a:pos x="1046" y="642"/>
                  </a:cxn>
                  <a:cxn ang="0">
                    <a:pos x="1031" y="695"/>
                  </a:cxn>
                  <a:cxn ang="0">
                    <a:pos x="1011" y="747"/>
                  </a:cxn>
                  <a:cxn ang="0">
                    <a:pos x="986" y="795"/>
                  </a:cxn>
                  <a:cxn ang="0">
                    <a:pos x="956" y="840"/>
                  </a:cxn>
                  <a:cxn ang="0">
                    <a:pos x="922" y="883"/>
                  </a:cxn>
                  <a:cxn ang="0">
                    <a:pos x="884" y="921"/>
                  </a:cxn>
                  <a:cxn ang="0">
                    <a:pos x="841" y="955"/>
                  </a:cxn>
                  <a:cxn ang="0">
                    <a:pos x="797" y="985"/>
                  </a:cxn>
                  <a:cxn ang="0">
                    <a:pos x="748" y="1010"/>
                  </a:cxn>
                  <a:cxn ang="0">
                    <a:pos x="697" y="1030"/>
                  </a:cxn>
                  <a:cxn ang="0">
                    <a:pos x="643" y="1044"/>
                  </a:cxn>
                  <a:cxn ang="0">
                    <a:pos x="587" y="1053"/>
                  </a:cxn>
                  <a:cxn ang="0">
                    <a:pos x="529" y="1057"/>
                  </a:cxn>
                  <a:cxn ang="0">
                    <a:pos x="472" y="1053"/>
                  </a:cxn>
                  <a:cxn ang="0">
                    <a:pos x="415" y="1044"/>
                  </a:cxn>
                  <a:cxn ang="0">
                    <a:pos x="362" y="1030"/>
                  </a:cxn>
                  <a:cxn ang="0">
                    <a:pos x="311" y="1010"/>
                  </a:cxn>
                  <a:cxn ang="0">
                    <a:pos x="262" y="985"/>
                  </a:cxn>
                  <a:cxn ang="0">
                    <a:pos x="217" y="955"/>
                  </a:cxn>
                  <a:cxn ang="0">
                    <a:pos x="175" y="921"/>
                  </a:cxn>
                  <a:cxn ang="0">
                    <a:pos x="137" y="883"/>
                  </a:cxn>
                  <a:cxn ang="0">
                    <a:pos x="102" y="840"/>
                  </a:cxn>
                  <a:cxn ang="0">
                    <a:pos x="72" y="795"/>
                  </a:cxn>
                  <a:cxn ang="0">
                    <a:pos x="48" y="747"/>
                  </a:cxn>
                  <a:cxn ang="0">
                    <a:pos x="28" y="695"/>
                  </a:cxn>
                  <a:cxn ang="0">
                    <a:pos x="13" y="642"/>
                  </a:cxn>
                  <a:cxn ang="0">
                    <a:pos x="3" y="586"/>
                  </a:cxn>
                  <a:cxn ang="0">
                    <a:pos x="0" y="528"/>
                  </a:cxn>
                  <a:cxn ang="0">
                    <a:pos x="3" y="471"/>
                  </a:cxn>
                  <a:cxn ang="0">
                    <a:pos x="13" y="415"/>
                  </a:cxn>
                  <a:cxn ang="0">
                    <a:pos x="28" y="362"/>
                  </a:cxn>
                  <a:cxn ang="0">
                    <a:pos x="48" y="310"/>
                  </a:cxn>
                  <a:cxn ang="0">
                    <a:pos x="72" y="262"/>
                  </a:cxn>
                  <a:cxn ang="0">
                    <a:pos x="102" y="216"/>
                  </a:cxn>
                  <a:cxn ang="0">
                    <a:pos x="137" y="174"/>
                  </a:cxn>
                  <a:cxn ang="0">
                    <a:pos x="175" y="136"/>
                  </a:cxn>
                  <a:cxn ang="0">
                    <a:pos x="217" y="102"/>
                  </a:cxn>
                  <a:cxn ang="0">
                    <a:pos x="262" y="72"/>
                  </a:cxn>
                  <a:cxn ang="0">
                    <a:pos x="311" y="47"/>
                  </a:cxn>
                  <a:cxn ang="0">
                    <a:pos x="362" y="27"/>
                  </a:cxn>
                  <a:cxn ang="0">
                    <a:pos x="415" y="13"/>
                  </a:cxn>
                  <a:cxn ang="0">
                    <a:pos x="472" y="3"/>
                  </a:cxn>
                  <a:cxn ang="0">
                    <a:pos x="529" y="0"/>
                  </a:cxn>
                </a:cxnLst>
                <a:rect l="0" t="0" r="r" b="b"/>
                <a:pathLst>
                  <a:path w="1058" h="1057">
                    <a:moveTo>
                      <a:pt x="529" y="0"/>
                    </a:moveTo>
                    <a:lnTo>
                      <a:pt x="587" y="3"/>
                    </a:lnTo>
                    <a:lnTo>
                      <a:pt x="643" y="13"/>
                    </a:lnTo>
                    <a:lnTo>
                      <a:pt x="697" y="27"/>
                    </a:lnTo>
                    <a:lnTo>
                      <a:pt x="748" y="47"/>
                    </a:lnTo>
                    <a:lnTo>
                      <a:pt x="797" y="72"/>
                    </a:lnTo>
                    <a:lnTo>
                      <a:pt x="841" y="102"/>
                    </a:lnTo>
                    <a:lnTo>
                      <a:pt x="884" y="136"/>
                    </a:lnTo>
                    <a:lnTo>
                      <a:pt x="922" y="174"/>
                    </a:lnTo>
                    <a:lnTo>
                      <a:pt x="956" y="216"/>
                    </a:lnTo>
                    <a:lnTo>
                      <a:pt x="986" y="262"/>
                    </a:lnTo>
                    <a:lnTo>
                      <a:pt x="1011" y="310"/>
                    </a:lnTo>
                    <a:lnTo>
                      <a:pt x="1031" y="362"/>
                    </a:lnTo>
                    <a:lnTo>
                      <a:pt x="1046" y="415"/>
                    </a:lnTo>
                    <a:lnTo>
                      <a:pt x="1055" y="471"/>
                    </a:lnTo>
                    <a:lnTo>
                      <a:pt x="1058" y="528"/>
                    </a:lnTo>
                    <a:lnTo>
                      <a:pt x="1055" y="586"/>
                    </a:lnTo>
                    <a:lnTo>
                      <a:pt x="1046" y="642"/>
                    </a:lnTo>
                    <a:lnTo>
                      <a:pt x="1031" y="695"/>
                    </a:lnTo>
                    <a:lnTo>
                      <a:pt x="1011" y="747"/>
                    </a:lnTo>
                    <a:lnTo>
                      <a:pt x="986" y="795"/>
                    </a:lnTo>
                    <a:lnTo>
                      <a:pt x="956" y="840"/>
                    </a:lnTo>
                    <a:lnTo>
                      <a:pt x="922" y="883"/>
                    </a:lnTo>
                    <a:lnTo>
                      <a:pt x="884" y="921"/>
                    </a:lnTo>
                    <a:lnTo>
                      <a:pt x="841" y="955"/>
                    </a:lnTo>
                    <a:lnTo>
                      <a:pt x="797" y="985"/>
                    </a:lnTo>
                    <a:lnTo>
                      <a:pt x="748" y="1010"/>
                    </a:lnTo>
                    <a:lnTo>
                      <a:pt x="697" y="1030"/>
                    </a:lnTo>
                    <a:lnTo>
                      <a:pt x="643" y="1044"/>
                    </a:lnTo>
                    <a:lnTo>
                      <a:pt x="587" y="1053"/>
                    </a:lnTo>
                    <a:lnTo>
                      <a:pt x="529" y="1057"/>
                    </a:lnTo>
                    <a:lnTo>
                      <a:pt x="472" y="1053"/>
                    </a:lnTo>
                    <a:lnTo>
                      <a:pt x="415" y="1044"/>
                    </a:lnTo>
                    <a:lnTo>
                      <a:pt x="362" y="1030"/>
                    </a:lnTo>
                    <a:lnTo>
                      <a:pt x="311" y="1010"/>
                    </a:lnTo>
                    <a:lnTo>
                      <a:pt x="262" y="985"/>
                    </a:lnTo>
                    <a:lnTo>
                      <a:pt x="217" y="955"/>
                    </a:lnTo>
                    <a:lnTo>
                      <a:pt x="175" y="921"/>
                    </a:lnTo>
                    <a:lnTo>
                      <a:pt x="137" y="883"/>
                    </a:lnTo>
                    <a:lnTo>
                      <a:pt x="102" y="840"/>
                    </a:lnTo>
                    <a:lnTo>
                      <a:pt x="72" y="795"/>
                    </a:lnTo>
                    <a:lnTo>
                      <a:pt x="48" y="747"/>
                    </a:lnTo>
                    <a:lnTo>
                      <a:pt x="28" y="695"/>
                    </a:lnTo>
                    <a:lnTo>
                      <a:pt x="13" y="642"/>
                    </a:lnTo>
                    <a:lnTo>
                      <a:pt x="3" y="586"/>
                    </a:lnTo>
                    <a:lnTo>
                      <a:pt x="0" y="528"/>
                    </a:lnTo>
                    <a:lnTo>
                      <a:pt x="3" y="471"/>
                    </a:lnTo>
                    <a:lnTo>
                      <a:pt x="13" y="415"/>
                    </a:lnTo>
                    <a:lnTo>
                      <a:pt x="28" y="362"/>
                    </a:lnTo>
                    <a:lnTo>
                      <a:pt x="48" y="310"/>
                    </a:lnTo>
                    <a:lnTo>
                      <a:pt x="72" y="262"/>
                    </a:lnTo>
                    <a:lnTo>
                      <a:pt x="102" y="216"/>
                    </a:lnTo>
                    <a:lnTo>
                      <a:pt x="137" y="174"/>
                    </a:lnTo>
                    <a:lnTo>
                      <a:pt x="175" y="136"/>
                    </a:lnTo>
                    <a:lnTo>
                      <a:pt x="217" y="102"/>
                    </a:lnTo>
                    <a:lnTo>
                      <a:pt x="262" y="72"/>
                    </a:lnTo>
                    <a:lnTo>
                      <a:pt x="311" y="47"/>
                    </a:lnTo>
                    <a:lnTo>
                      <a:pt x="362" y="27"/>
                    </a:lnTo>
                    <a:lnTo>
                      <a:pt x="415" y="13"/>
                    </a:lnTo>
                    <a:lnTo>
                      <a:pt x="472" y="3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rgbClr val="797979"/>
              </a:solidFill>
              <a:ln w="0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 b="1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17" name="Freeform 74">
                <a:extLst>
                  <a:ext uri="{FF2B5EF4-FFF2-40B4-BE49-F238E27FC236}">
                    <a16:creationId xmlns="" xmlns:a16="http://schemas.microsoft.com/office/drawing/2014/main" id="{B6ECBAC2-F56A-4860-B747-12F29F9DF4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16" y="927"/>
                <a:ext cx="320" cy="251"/>
              </a:xfrm>
              <a:custGeom>
                <a:avLst/>
                <a:gdLst/>
                <a:ahLst/>
                <a:cxnLst>
                  <a:cxn ang="0">
                    <a:pos x="1931" y="1166"/>
                  </a:cxn>
                  <a:cxn ang="0">
                    <a:pos x="1835" y="1222"/>
                  </a:cxn>
                  <a:cxn ang="0">
                    <a:pos x="1787" y="1315"/>
                  </a:cxn>
                  <a:cxn ang="0">
                    <a:pos x="1777" y="1379"/>
                  </a:cxn>
                  <a:cxn ang="0">
                    <a:pos x="1803" y="1384"/>
                  </a:cxn>
                  <a:cxn ang="0">
                    <a:pos x="1893" y="1375"/>
                  </a:cxn>
                  <a:cxn ang="0">
                    <a:pos x="1988" y="1318"/>
                  </a:cxn>
                  <a:cxn ang="0">
                    <a:pos x="2036" y="1225"/>
                  </a:cxn>
                  <a:cxn ang="0">
                    <a:pos x="2047" y="1162"/>
                  </a:cxn>
                  <a:cxn ang="0">
                    <a:pos x="2021" y="1156"/>
                  </a:cxn>
                  <a:cxn ang="0">
                    <a:pos x="571" y="1753"/>
                  </a:cxn>
                  <a:cxn ang="0">
                    <a:pos x="688" y="1695"/>
                  </a:cxn>
                  <a:cxn ang="0">
                    <a:pos x="777" y="1680"/>
                  </a:cxn>
                  <a:cxn ang="0">
                    <a:pos x="972" y="1985"/>
                  </a:cxn>
                  <a:cxn ang="0">
                    <a:pos x="1491" y="1714"/>
                  </a:cxn>
                  <a:cxn ang="0">
                    <a:pos x="1537" y="1869"/>
                  </a:cxn>
                  <a:cxn ang="0">
                    <a:pos x="1655" y="1973"/>
                  </a:cxn>
                  <a:cxn ang="0">
                    <a:pos x="1818" y="1997"/>
                  </a:cxn>
                  <a:cxn ang="0">
                    <a:pos x="1963" y="1930"/>
                  </a:cxn>
                  <a:cxn ang="0">
                    <a:pos x="2049" y="1797"/>
                  </a:cxn>
                  <a:cxn ang="0">
                    <a:pos x="2068" y="1680"/>
                  </a:cxn>
                  <a:cxn ang="0">
                    <a:pos x="2150" y="1685"/>
                  </a:cxn>
                  <a:cxn ang="0">
                    <a:pos x="2250" y="1718"/>
                  </a:cxn>
                  <a:cxn ang="0">
                    <a:pos x="2225" y="672"/>
                  </a:cxn>
                  <a:cxn ang="0">
                    <a:pos x="2010" y="1551"/>
                  </a:cxn>
                  <a:cxn ang="0">
                    <a:pos x="1892" y="1454"/>
                  </a:cxn>
                  <a:cxn ang="0">
                    <a:pos x="1735" y="1432"/>
                  </a:cxn>
                  <a:cxn ang="0">
                    <a:pos x="1594" y="1495"/>
                  </a:cxn>
                  <a:cxn ang="0">
                    <a:pos x="1425" y="1584"/>
                  </a:cxn>
                  <a:cxn ang="0">
                    <a:pos x="769" y="1584"/>
                  </a:cxn>
                  <a:cxn ang="0">
                    <a:pos x="2183" y="0"/>
                  </a:cxn>
                  <a:cxn ang="0">
                    <a:pos x="2352" y="45"/>
                  </a:cxn>
                  <a:cxn ang="0">
                    <a:pos x="2472" y="163"/>
                  </a:cxn>
                  <a:cxn ang="0">
                    <a:pos x="2882" y="1122"/>
                  </a:cxn>
                  <a:cxn ang="0">
                    <a:pos x="2880" y="1199"/>
                  </a:cxn>
                  <a:cxn ang="0">
                    <a:pos x="2725" y="1880"/>
                  </a:cxn>
                  <a:cxn ang="0">
                    <a:pos x="2642" y="1981"/>
                  </a:cxn>
                  <a:cxn ang="0">
                    <a:pos x="2765" y="2088"/>
                  </a:cxn>
                  <a:cxn ang="0">
                    <a:pos x="2785" y="2166"/>
                  </a:cxn>
                  <a:cxn ang="0">
                    <a:pos x="2747" y="2223"/>
                  </a:cxn>
                  <a:cxn ang="0">
                    <a:pos x="2679" y="2253"/>
                  </a:cxn>
                  <a:cxn ang="0">
                    <a:pos x="223" y="2255"/>
                  </a:cxn>
                  <a:cxn ang="0">
                    <a:pos x="153" y="2233"/>
                  </a:cxn>
                  <a:cxn ang="0">
                    <a:pos x="104" y="2183"/>
                  </a:cxn>
                  <a:cxn ang="0">
                    <a:pos x="107" y="2110"/>
                  </a:cxn>
                  <a:cxn ang="0">
                    <a:pos x="192" y="2017"/>
                  </a:cxn>
                  <a:cxn ang="0">
                    <a:pos x="175" y="1910"/>
                  </a:cxn>
                  <a:cxn ang="0">
                    <a:pos x="149" y="1844"/>
                  </a:cxn>
                  <a:cxn ang="0">
                    <a:pos x="0" y="1152"/>
                  </a:cxn>
                  <a:cxn ang="0">
                    <a:pos x="18" y="1066"/>
                  </a:cxn>
                  <a:cxn ang="0">
                    <a:pos x="465" y="96"/>
                  </a:cxn>
                  <a:cxn ang="0">
                    <a:pos x="613" y="12"/>
                  </a:cxn>
                </a:cxnLst>
                <a:rect l="0" t="0" r="r" b="b"/>
                <a:pathLst>
                  <a:path w="2884" h="2257">
                    <a:moveTo>
                      <a:pt x="2002" y="1156"/>
                    </a:moveTo>
                    <a:lnTo>
                      <a:pt x="1979" y="1157"/>
                    </a:lnTo>
                    <a:lnTo>
                      <a:pt x="1956" y="1161"/>
                    </a:lnTo>
                    <a:lnTo>
                      <a:pt x="1931" y="1166"/>
                    </a:lnTo>
                    <a:lnTo>
                      <a:pt x="1905" y="1174"/>
                    </a:lnTo>
                    <a:lnTo>
                      <a:pt x="1880" y="1186"/>
                    </a:lnTo>
                    <a:lnTo>
                      <a:pt x="1856" y="1202"/>
                    </a:lnTo>
                    <a:lnTo>
                      <a:pt x="1835" y="1222"/>
                    </a:lnTo>
                    <a:lnTo>
                      <a:pt x="1819" y="1244"/>
                    </a:lnTo>
                    <a:lnTo>
                      <a:pt x="1805" y="1269"/>
                    </a:lnTo>
                    <a:lnTo>
                      <a:pt x="1796" y="1292"/>
                    </a:lnTo>
                    <a:lnTo>
                      <a:pt x="1787" y="1315"/>
                    </a:lnTo>
                    <a:lnTo>
                      <a:pt x="1782" y="1337"/>
                    </a:lnTo>
                    <a:lnTo>
                      <a:pt x="1779" y="1355"/>
                    </a:lnTo>
                    <a:lnTo>
                      <a:pt x="1777" y="1370"/>
                    </a:lnTo>
                    <a:lnTo>
                      <a:pt x="1777" y="1379"/>
                    </a:lnTo>
                    <a:lnTo>
                      <a:pt x="1775" y="1382"/>
                    </a:lnTo>
                    <a:lnTo>
                      <a:pt x="1779" y="1382"/>
                    </a:lnTo>
                    <a:lnTo>
                      <a:pt x="1788" y="1383"/>
                    </a:lnTo>
                    <a:lnTo>
                      <a:pt x="1803" y="1384"/>
                    </a:lnTo>
                    <a:lnTo>
                      <a:pt x="1822" y="1384"/>
                    </a:lnTo>
                    <a:lnTo>
                      <a:pt x="1843" y="1383"/>
                    </a:lnTo>
                    <a:lnTo>
                      <a:pt x="1868" y="1380"/>
                    </a:lnTo>
                    <a:lnTo>
                      <a:pt x="1893" y="1375"/>
                    </a:lnTo>
                    <a:lnTo>
                      <a:pt x="1919" y="1366"/>
                    </a:lnTo>
                    <a:lnTo>
                      <a:pt x="1944" y="1355"/>
                    </a:lnTo>
                    <a:lnTo>
                      <a:pt x="1968" y="1338"/>
                    </a:lnTo>
                    <a:lnTo>
                      <a:pt x="1988" y="1318"/>
                    </a:lnTo>
                    <a:lnTo>
                      <a:pt x="2005" y="1295"/>
                    </a:lnTo>
                    <a:lnTo>
                      <a:pt x="2019" y="1272"/>
                    </a:lnTo>
                    <a:lnTo>
                      <a:pt x="2028" y="1248"/>
                    </a:lnTo>
                    <a:lnTo>
                      <a:pt x="2036" y="1225"/>
                    </a:lnTo>
                    <a:lnTo>
                      <a:pt x="2041" y="1204"/>
                    </a:lnTo>
                    <a:lnTo>
                      <a:pt x="2044" y="1185"/>
                    </a:lnTo>
                    <a:lnTo>
                      <a:pt x="2046" y="1171"/>
                    </a:lnTo>
                    <a:lnTo>
                      <a:pt x="2047" y="1162"/>
                    </a:lnTo>
                    <a:lnTo>
                      <a:pt x="2047" y="1158"/>
                    </a:lnTo>
                    <a:lnTo>
                      <a:pt x="2044" y="1157"/>
                    </a:lnTo>
                    <a:lnTo>
                      <a:pt x="2035" y="1156"/>
                    </a:lnTo>
                    <a:lnTo>
                      <a:pt x="2021" y="1156"/>
                    </a:lnTo>
                    <a:lnTo>
                      <a:pt x="2002" y="1156"/>
                    </a:lnTo>
                    <a:close/>
                    <a:moveTo>
                      <a:pt x="660" y="672"/>
                    </a:moveTo>
                    <a:lnTo>
                      <a:pt x="443" y="1173"/>
                    </a:lnTo>
                    <a:lnTo>
                      <a:pt x="571" y="1753"/>
                    </a:lnTo>
                    <a:lnTo>
                      <a:pt x="604" y="1733"/>
                    </a:lnTo>
                    <a:lnTo>
                      <a:pt x="635" y="1718"/>
                    </a:lnTo>
                    <a:lnTo>
                      <a:pt x="663" y="1705"/>
                    </a:lnTo>
                    <a:lnTo>
                      <a:pt x="688" y="1695"/>
                    </a:lnTo>
                    <a:lnTo>
                      <a:pt x="712" y="1689"/>
                    </a:lnTo>
                    <a:lnTo>
                      <a:pt x="735" y="1685"/>
                    </a:lnTo>
                    <a:lnTo>
                      <a:pt x="756" y="1683"/>
                    </a:lnTo>
                    <a:lnTo>
                      <a:pt x="777" y="1680"/>
                    </a:lnTo>
                    <a:lnTo>
                      <a:pt x="797" y="1680"/>
                    </a:lnTo>
                    <a:lnTo>
                      <a:pt x="818" y="1680"/>
                    </a:lnTo>
                    <a:lnTo>
                      <a:pt x="934" y="1680"/>
                    </a:lnTo>
                    <a:lnTo>
                      <a:pt x="972" y="1985"/>
                    </a:lnTo>
                    <a:lnTo>
                      <a:pt x="1376" y="1985"/>
                    </a:lnTo>
                    <a:lnTo>
                      <a:pt x="1413" y="1680"/>
                    </a:lnTo>
                    <a:lnTo>
                      <a:pt x="1493" y="1680"/>
                    </a:lnTo>
                    <a:lnTo>
                      <a:pt x="1491" y="1714"/>
                    </a:lnTo>
                    <a:lnTo>
                      <a:pt x="1493" y="1757"/>
                    </a:lnTo>
                    <a:lnTo>
                      <a:pt x="1503" y="1797"/>
                    </a:lnTo>
                    <a:lnTo>
                      <a:pt x="1516" y="1834"/>
                    </a:lnTo>
                    <a:lnTo>
                      <a:pt x="1537" y="1869"/>
                    </a:lnTo>
                    <a:lnTo>
                      <a:pt x="1560" y="1901"/>
                    </a:lnTo>
                    <a:lnTo>
                      <a:pt x="1589" y="1930"/>
                    </a:lnTo>
                    <a:lnTo>
                      <a:pt x="1620" y="1953"/>
                    </a:lnTo>
                    <a:lnTo>
                      <a:pt x="1655" y="1973"/>
                    </a:lnTo>
                    <a:lnTo>
                      <a:pt x="1694" y="1987"/>
                    </a:lnTo>
                    <a:lnTo>
                      <a:pt x="1734" y="1997"/>
                    </a:lnTo>
                    <a:lnTo>
                      <a:pt x="1775" y="2000"/>
                    </a:lnTo>
                    <a:lnTo>
                      <a:pt x="1818" y="1997"/>
                    </a:lnTo>
                    <a:lnTo>
                      <a:pt x="1858" y="1987"/>
                    </a:lnTo>
                    <a:lnTo>
                      <a:pt x="1897" y="1973"/>
                    </a:lnTo>
                    <a:lnTo>
                      <a:pt x="1932" y="1953"/>
                    </a:lnTo>
                    <a:lnTo>
                      <a:pt x="1963" y="1930"/>
                    </a:lnTo>
                    <a:lnTo>
                      <a:pt x="1991" y="1901"/>
                    </a:lnTo>
                    <a:lnTo>
                      <a:pt x="2015" y="1869"/>
                    </a:lnTo>
                    <a:lnTo>
                      <a:pt x="2035" y="1834"/>
                    </a:lnTo>
                    <a:lnTo>
                      <a:pt x="2049" y="1797"/>
                    </a:lnTo>
                    <a:lnTo>
                      <a:pt x="2058" y="1757"/>
                    </a:lnTo>
                    <a:lnTo>
                      <a:pt x="2061" y="1714"/>
                    </a:lnTo>
                    <a:lnTo>
                      <a:pt x="2059" y="1680"/>
                    </a:lnTo>
                    <a:lnTo>
                      <a:pt x="2068" y="1680"/>
                    </a:lnTo>
                    <a:lnTo>
                      <a:pt x="2088" y="1680"/>
                    </a:lnTo>
                    <a:lnTo>
                      <a:pt x="2108" y="1680"/>
                    </a:lnTo>
                    <a:lnTo>
                      <a:pt x="2128" y="1683"/>
                    </a:lnTo>
                    <a:lnTo>
                      <a:pt x="2150" y="1685"/>
                    </a:lnTo>
                    <a:lnTo>
                      <a:pt x="2173" y="1689"/>
                    </a:lnTo>
                    <a:lnTo>
                      <a:pt x="2196" y="1695"/>
                    </a:lnTo>
                    <a:lnTo>
                      <a:pt x="2223" y="1705"/>
                    </a:lnTo>
                    <a:lnTo>
                      <a:pt x="2250" y="1718"/>
                    </a:lnTo>
                    <a:lnTo>
                      <a:pt x="2280" y="1733"/>
                    </a:lnTo>
                    <a:lnTo>
                      <a:pt x="2313" y="1753"/>
                    </a:lnTo>
                    <a:lnTo>
                      <a:pt x="2442" y="1173"/>
                    </a:lnTo>
                    <a:lnTo>
                      <a:pt x="2225" y="672"/>
                    </a:lnTo>
                    <a:lnTo>
                      <a:pt x="2115" y="672"/>
                    </a:lnTo>
                    <a:lnTo>
                      <a:pt x="2115" y="1584"/>
                    </a:lnTo>
                    <a:lnTo>
                      <a:pt x="2029" y="1584"/>
                    </a:lnTo>
                    <a:lnTo>
                      <a:pt x="2010" y="1551"/>
                    </a:lnTo>
                    <a:lnTo>
                      <a:pt x="1986" y="1521"/>
                    </a:lnTo>
                    <a:lnTo>
                      <a:pt x="1958" y="1495"/>
                    </a:lnTo>
                    <a:lnTo>
                      <a:pt x="1926" y="1472"/>
                    </a:lnTo>
                    <a:lnTo>
                      <a:pt x="1892" y="1454"/>
                    </a:lnTo>
                    <a:lnTo>
                      <a:pt x="1855" y="1441"/>
                    </a:lnTo>
                    <a:lnTo>
                      <a:pt x="1817" y="1432"/>
                    </a:lnTo>
                    <a:lnTo>
                      <a:pt x="1775" y="1429"/>
                    </a:lnTo>
                    <a:lnTo>
                      <a:pt x="1735" y="1432"/>
                    </a:lnTo>
                    <a:lnTo>
                      <a:pt x="1696" y="1441"/>
                    </a:lnTo>
                    <a:lnTo>
                      <a:pt x="1660" y="1454"/>
                    </a:lnTo>
                    <a:lnTo>
                      <a:pt x="1625" y="1472"/>
                    </a:lnTo>
                    <a:lnTo>
                      <a:pt x="1594" y="1495"/>
                    </a:lnTo>
                    <a:lnTo>
                      <a:pt x="1566" y="1521"/>
                    </a:lnTo>
                    <a:lnTo>
                      <a:pt x="1542" y="1551"/>
                    </a:lnTo>
                    <a:lnTo>
                      <a:pt x="1522" y="1584"/>
                    </a:lnTo>
                    <a:lnTo>
                      <a:pt x="1425" y="1584"/>
                    </a:lnTo>
                    <a:lnTo>
                      <a:pt x="1491" y="1046"/>
                    </a:lnTo>
                    <a:lnTo>
                      <a:pt x="857" y="1046"/>
                    </a:lnTo>
                    <a:lnTo>
                      <a:pt x="923" y="1584"/>
                    </a:lnTo>
                    <a:lnTo>
                      <a:pt x="769" y="1584"/>
                    </a:lnTo>
                    <a:lnTo>
                      <a:pt x="769" y="672"/>
                    </a:lnTo>
                    <a:lnTo>
                      <a:pt x="660" y="672"/>
                    </a:lnTo>
                    <a:close/>
                    <a:moveTo>
                      <a:pt x="702" y="0"/>
                    </a:moveTo>
                    <a:lnTo>
                      <a:pt x="2183" y="0"/>
                    </a:lnTo>
                    <a:lnTo>
                      <a:pt x="2228" y="2"/>
                    </a:lnTo>
                    <a:lnTo>
                      <a:pt x="2271" y="12"/>
                    </a:lnTo>
                    <a:lnTo>
                      <a:pt x="2313" y="25"/>
                    </a:lnTo>
                    <a:lnTo>
                      <a:pt x="2352" y="45"/>
                    </a:lnTo>
                    <a:lnTo>
                      <a:pt x="2387" y="69"/>
                    </a:lnTo>
                    <a:lnTo>
                      <a:pt x="2419" y="96"/>
                    </a:lnTo>
                    <a:lnTo>
                      <a:pt x="2448" y="128"/>
                    </a:lnTo>
                    <a:lnTo>
                      <a:pt x="2472" y="163"/>
                    </a:lnTo>
                    <a:lnTo>
                      <a:pt x="2492" y="203"/>
                    </a:lnTo>
                    <a:lnTo>
                      <a:pt x="2867" y="1066"/>
                    </a:lnTo>
                    <a:lnTo>
                      <a:pt x="2877" y="1094"/>
                    </a:lnTo>
                    <a:lnTo>
                      <a:pt x="2882" y="1122"/>
                    </a:lnTo>
                    <a:lnTo>
                      <a:pt x="2884" y="1152"/>
                    </a:lnTo>
                    <a:lnTo>
                      <a:pt x="2883" y="1175"/>
                    </a:lnTo>
                    <a:lnTo>
                      <a:pt x="2879" y="1199"/>
                    </a:lnTo>
                    <a:lnTo>
                      <a:pt x="2880" y="1199"/>
                    </a:lnTo>
                    <a:lnTo>
                      <a:pt x="2735" y="1844"/>
                    </a:lnTo>
                    <a:lnTo>
                      <a:pt x="2735" y="1847"/>
                    </a:lnTo>
                    <a:lnTo>
                      <a:pt x="2734" y="1847"/>
                    </a:lnTo>
                    <a:lnTo>
                      <a:pt x="2725" y="1880"/>
                    </a:lnTo>
                    <a:lnTo>
                      <a:pt x="2710" y="1910"/>
                    </a:lnTo>
                    <a:lnTo>
                      <a:pt x="2691" y="1937"/>
                    </a:lnTo>
                    <a:lnTo>
                      <a:pt x="2667" y="1961"/>
                    </a:lnTo>
                    <a:lnTo>
                      <a:pt x="2642" y="1981"/>
                    </a:lnTo>
                    <a:lnTo>
                      <a:pt x="2692" y="2017"/>
                    </a:lnTo>
                    <a:lnTo>
                      <a:pt x="2723" y="2041"/>
                    </a:lnTo>
                    <a:lnTo>
                      <a:pt x="2747" y="2066"/>
                    </a:lnTo>
                    <a:lnTo>
                      <a:pt x="2765" y="2088"/>
                    </a:lnTo>
                    <a:lnTo>
                      <a:pt x="2777" y="2110"/>
                    </a:lnTo>
                    <a:lnTo>
                      <a:pt x="2784" y="2130"/>
                    </a:lnTo>
                    <a:lnTo>
                      <a:pt x="2787" y="2149"/>
                    </a:lnTo>
                    <a:lnTo>
                      <a:pt x="2785" y="2166"/>
                    </a:lnTo>
                    <a:lnTo>
                      <a:pt x="2780" y="2183"/>
                    </a:lnTo>
                    <a:lnTo>
                      <a:pt x="2772" y="2198"/>
                    </a:lnTo>
                    <a:lnTo>
                      <a:pt x="2761" y="2211"/>
                    </a:lnTo>
                    <a:lnTo>
                      <a:pt x="2747" y="2223"/>
                    </a:lnTo>
                    <a:lnTo>
                      <a:pt x="2731" y="2233"/>
                    </a:lnTo>
                    <a:lnTo>
                      <a:pt x="2715" y="2242"/>
                    </a:lnTo>
                    <a:lnTo>
                      <a:pt x="2697" y="2248"/>
                    </a:lnTo>
                    <a:lnTo>
                      <a:pt x="2679" y="2253"/>
                    </a:lnTo>
                    <a:lnTo>
                      <a:pt x="2661" y="2255"/>
                    </a:lnTo>
                    <a:lnTo>
                      <a:pt x="2644" y="2257"/>
                    </a:lnTo>
                    <a:lnTo>
                      <a:pt x="240" y="2257"/>
                    </a:lnTo>
                    <a:lnTo>
                      <a:pt x="223" y="2255"/>
                    </a:lnTo>
                    <a:lnTo>
                      <a:pt x="205" y="2253"/>
                    </a:lnTo>
                    <a:lnTo>
                      <a:pt x="187" y="2248"/>
                    </a:lnTo>
                    <a:lnTo>
                      <a:pt x="170" y="2242"/>
                    </a:lnTo>
                    <a:lnTo>
                      <a:pt x="153" y="2233"/>
                    </a:lnTo>
                    <a:lnTo>
                      <a:pt x="138" y="2223"/>
                    </a:lnTo>
                    <a:lnTo>
                      <a:pt x="124" y="2211"/>
                    </a:lnTo>
                    <a:lnTo>
                      <a:pt x="113" y="2198"/>
                    </a:lnTo>
                    <a:lnTo>
                      <a:pt x="104" y="2183"/>
                    </a:lnTo>
                    <a:lnTo>
                      <a:pt x="99" y="2166"/>
                    </a:lnTo>
                    <a:lnTo>
                      <a:pt x="98" y="2149"/>
                    </a:lnTo>
                    <a:lnTo>
                      <a:pt x="101" y="2130"/>
                    </a:lnTo>
                    <a:lnTo>
                      <a:pt x="107" y="2110"/>
                    </a:lnTo>
                    <a:lnTo>
                      <a:pt x="120" y="2088"/>
                    </a:lnTo>
                    <a:lnTo>
                      <a:pt x="138" y="2066"/>
                    </a:lnTo>
                    <a:lnTo>
                      <a:pt x="162" y="2041"/>
                    </a:lnTo>
                    <a:lnTo>
                      <a:pt x="192" y="2017"/>
                    </a:lnTo>
                    <a:lnTo>
                      <a:pt x="243" y="1981"/>
                    </a:lnTo>
                    <a:lnTo>
                      <a:pt x="217" y="1961"/>
                    </a:lnTo>
                    <a:lnTo>
                      <a:pt x="194" y="1937"/>
                    </a:lnTo>
                    <a:lnTo>
                      <a:pt x="175" y="1910"/>
                    </a:lnTo>
                    <a:lnTo>
                      <a:pt x="160" y="1880"/>
                    </a:lnTo>
                    <a:lnTo>
                      <a:pt x="150" y="1847"/>
                    </a:lnTo>
                    <a:lnTo>
                      <a:pt x="150" y="1847"/>
                    </a:lnTo>
                    <a:lnTo>
                      <a:pt x="149" y="1844"/>
                    </a:lnTo>
                    <a:lnTo>
                      <a:pt x="5" y="1199"/>
                    </a:lnTo>
                    <a:lnTo>
                      <a:pt x="5" y="1199"/>
                    </a:lnTo>
                    <a:lnTo>
                      <a:pt x="2" y="1175"/>
                    </a:lnTo>
                    <a:lnTo>
                      <a:pt x="0" y="1152"/>
                    </a:lnTo>
                    <a:lnTo>
                      <a:pt x="2" y="1122"/>
                    </a:lnTo>
                    <a:lnTo>
                      <a:pt x="8" y="1094"/>
                    </a:lnTo>
                    <a:lnTo>
                      <a:pt x="18" y="1066"/>
                    </a:lnTo>
                    <a:lnTo>
                      <a:pt x="18" y="1066"/>
                    </a:lnTo>
                    <a:lnTo>
                      <a:pt x="393" y="203"/>
                    </a:lnTo>
                    <a:lnTo>
                      <a:pt x="413" y="163"/>
                    </a:lnTo>
                    <a:lnTo>
                      <a:pt x="436" y="128"/>
                    </a:lnTo>
                    <a:lnTo>
                      <a:pt x="465" y="96"/>
                    </a:lnTo>
                    <a:lnTo>
                      <a:pt x="497" y="69"/>
                    </a:lnTo>
                    <a:lnTo>
                      <a:pt x="533" y="45"/>
                    </a:lnTo>
                    <a:lnTo>
                      <a:pt x="571" y="25"/>
                    </a:lnTo>
                    <a:lnTo>
                      <a:pt x="613" y="12"/>
                    </a:lnTo>
                    <a:lnTo>
                      <a:pt x="656" y="2"/>
                    </a:lnTo>
                    <a:lnTo>
                      <a:pt x="702" y="0"/>
                    </a:lnTo>
                    <a:close/>
                  </a:path>
                </a:pathLst>
              </a:custGeom>
              <a:solidFill>
                <a:srgbClr val="797979"/>
              </a:solidFill>
              <a:ln w="0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 b="1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</p:grpSp>
      </p:grpSp>
      <p:grpSp>
        <p:nvGrpSpPr>
          <p:cNvPr id="118" name="Group 124">
            <a:extLst>
              <a:ext uri="{FF2B5EF4-FFF2-40B4-BE49-F238E27FC236}">
                <a16:creationId xmlns="" xmlns:a16="http://schemas.microsoft.com/office/drawing/2014/main" id="{982E98FF-59B5-42A5-90DA-211530269E1F}"/>
              </a:ext>
            </a:extLst>
          </p:cNvPr>
          <p:cNvGrpSpPr/>
          <p:nvPr/>
        </p:nvGrpSpPr>
        <p:grpSpPr>
          <a:xfrm>
            <a:off x="9703768" y="2011284"/>
            <a:ext cx="1863973" cy="1122271"/>
            <a:chOff x="4677503" y="4002259"/>
            <a:chExt cx="1863973" cy="1122271"/>
          </a:xfrm>
        </p:grpSpPr>
        <p:sp>
          <p:nvSpPr>
            <p:cNvPr id="119" name="Oval 152">
              <a:extLst>
                <a:ext uri="{FF2B5EF4-FFF2-40B4-BE49-F238E27FC236}">
                  <a16:creationId xmlns="" xmlns:a16="http://schemas.microsoft.com/office/drawing/2014/main" id="{11611658-33CE-4379-B09F-FEB73E999763}"/>
                </a:ext>
              </a:extLst>
            </p:cNvPr>
            <p:cNvSpPr/>
            <p:nvPr/>
          </p:nvSpPr>
          <p:spPr>
            <a:xfrm>
              <a:off x="5068084" y="4002259"/>
              <a:ext cx="834028" cy="69816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 sz="1600">
                <a:solidFill>
                  <a:prstClr val="white"/>
                </a:solidFill>
              </a:endParaRPr>
            </a:p>
          </p:txBody>
        </p:sp>
        <p:pic>
          <p:nvPicPr>
            <p:cNvPr id="120" name="Picture 10">
              <a:extLst>
                <a:ext uri="{FF2B5EF4-FFF2-40B4-BE49-F238E27FC236}">
                  <a16:creationId xmlns="" xmlns:a16="http://schemas.microsoft.com/office/drawing/2014/main" id="{87575674-0264-4FDA-A267-2419563749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lum bright="-16000"/>
            </a:blip>
            <a:srcRect/>
            <a:stretch>
              <a:fillRect/>
            </a:stretch>
          </p:blipFill>
          <p:spPr bwMode="auto">
            <a:xfrm>
              <a:off x="5228210" y="4112975"/>
              <a:ext cx="441070" cy="48027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121" name="TextBox 154">
              <a:extLst>
                <a:ext uri="{FF2B5EF4-FFF2-40B4-BE49-F238E27FC236}">
                  <a16:creationId xmlns="" xmlns:a16="http://schemas.microsoft.com/office/drawing/2014/main" id="{3767B076-5F7B-44FA-A380-14ECDEDE4D7E}"/>
                </a:ext>
              </a:extLst>
            </p:cNvPr>
            <p:cNvSpPr txBox="1"/>
            <p:nvPr/>
          </p:nvSpPr>
          <p:spPr>
            <a:xfrm>
              <a:off x="4677503" y="4709032"/>
              <a:ext cx="186397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1050" b="1">
                  <a:solidFill>
                    <a:prstClr val="black"/>
                  </a:solidFill>
                  <a:cs typeface="Arial" charset="0"/>
                </a:rPr>
                <a:t>  étudier ou Travailler 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1050" b="1">
                  <a:solidFill>
                    <a:prstClr val="black"/>
                  </a:solidFill>
                  <a:cs typeface="Arial" charset="0"/>
                </a:rPr>
                <a:t>à la maison</a:t>
              </a:r>
            </a:p>
          </p:txBody>
        </p:sp>
      </p:grpSp>
      <p:cxnSp>
        <p:nvCxnSpPr>
          <p:cNvPr id="8" name="Connecteur droit 7">
            <a:extLst>
              <a:ext uri="{FF2B5EF4-FFF2-40B4-BE49-F238E27FC236}">
                <a16:creationId xmlns="" xmlns:a16="http://schemas.microsoft.com/office/drawing/2014/main" id="{C89AF890-F4CB-4DE0-B64A-913F8D3B6036}"/>
              </a:ext>
            </a:extLst>
          </p:cNvPr>
          <p:cNvCxnSpPr/>
          <p:nvPr/>
        </p:nvCxnSpPr>
        <p:spPr>
          <a:xfrm flipH="1">
            <a:off x="3841029" y="75021"/>
            <a:ext cx="2539711" cy="692130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Google Shape;1729;p62"/>
          <p:cNvSpPr/>
          <p:nvPr/>
        </p:nvSpPr>
        <p:spPr>
          <a:xfrm>
            <a:off x="43021" y="68155"/>
            <a:ext cx="3583436" cy="559642"/>
          </a:xfrm>
          <a:custGeom>
            <a:avLst/>
            <a:gdLst/>
            <a:ahLst/>
            <a:cxnLst/>
            <a:rect l="l" t="t" r="r" b="b"/>
            <a:pathLst>
              <a:path w="303" h="67" extrusionOk="0">
                <a:moveTo>
                  <a:pt x="303" y="33"/>
                </a:moveTo>
                <a:cubicBezTo>
                  <a:pt x="303" y="20"/>
                  <a:pt x="297" y="8"/>
                  <a:pt x="288" y="0"/>
                </a:cubicBezTo>
                <a:cubicBezTo>
                  <a:pt x="0" y="0"/>
                  <a:pt x="0" y="0"/>
                  <a:pt x="0" y="0"/>
                </a:cubicBezTo>
                <a:cubicBezTo>
                  <a:pt x="6" y="9"/>
                  <a:pt x="10" y="21"/>
                  <a:pt x="10" y="33"/>
                </a:cubicBezTo>
                <a:cubicBezTo>
                  <a:pt x="10" y="46"/>
                  <a:pt x="6" y="57"/>
                  <a:pt x="0" y="67"/>
                </a:cubicBezTo>
                <a:cubicBezTo>
                  <a:pt x="288" y="67"/>
                  <a:pt x="288" y="67"/>
                  <a:pt x="288" y="67"/>
                </a:cubicBezTo>
                <a:cubicBezTo>
                  <a:pt x="297" y="59"/>
                  <a:pt x="303" y="47"/>
                  <a:pt x="303" y="33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118;p14">
            <a:extLst>
              <a:ext uri="{FF2B5EF4-FFF2-40B4-BE49-F238E27FC236}">
                <a16:creationId xmlns="" xmlns:a16="http://schemas.microsoft.com/office/drawing/2014/main" id="{AD9998F3-9207-4E5C-B835-7A58BAC86D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784" y="170050"/>
            <a:ext cx="3291178" cy="593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SzPts val="1400"/>
            </a:pPr>
            <a:r>
              <a:rPr lang="en-US" b="1" dirty="0">
                <a:solidFill>
                  <a:schemeClr val="bg1"/>
                </a:solidFill>
                <a:sym typeface="Open Sans Semibold" panose="020B0706030804020204" pitchFamily="34" charset="0"/>
              </a:rPr>
              <a:t>4</a:t>
            </a:r>
            <a:r>
              <a:rPr lang="en-US" b="1" dirty="0" smtClean="0">
                <a:solidFill>
                  <a:schemeClr val="bg1"/>
                </a:solidFill>
                <a:sym typeface="Open Sans Semibold" panose="020B0706030804020204" pitchFamily="34" charset="0"/>
              </a:rPr>
              <a:t> . Opportunités de consommation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3797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5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25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75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250"/>
                            </p:stCondLst>
                            <p:childTnLst>
                              <p:par>
                                <p:cTn id="7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750"/>
                            </p:stCondLst>
                            <p:childTnLst>
                              <p:par>
                                <p:cTn id="8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" name="Diagram 3">
            <a:extLst>
              <a:ext uri="{FF2B5EF4-FFF2-40B4-BE49-F238E27FC236}">
                <a16:creationId xmlns="" xmlns:a16="http://schemas.microsoft.com/office/drawing/2014/main" id="{D3A6CC44-1230-4B10-B7E7-64B1AF1E11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3577360"/>
              </p:ext>
            </p:extLst>
          </p:nvPr>
        </p:nvGraphicFramePr>
        <p:xfrm>
          <a:off x="166109" y="1440626"/>
          <a:ext cx="5415066" cy="2842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33" name="Connecteur droit 132">
            <a:extLst>
              <a:ext uri="{FF2B5EF4-FFF2-40B4-BE49-F238E27FC236}">
                <a16:creationId xmlns="" xmlns:a16="http://schemas.microsoft.com/office/drawing/2014/main" id="{EF81EF8C-64D9-4C44-86C4-E83C8B3F6CF1}"/>
              </a:ext>
            </a:extLst>
          </p:cNvPr>
          <p:cNvCxnSpPr/>
          <p:nvPr/>
        </p:nvCxnSpPr>
        <p:spPr>
          <a:xfrm flipH="1">
            <a:off x="3904879" y="0"/>
            <a:ext cx="4368893" cy="68580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Picture 11" descr="tool kit">
            <a:extLst>
              <a:ext uri="{FF2B5EF4-FFF2-40B4-BE49-F238E27FC236}">
                <a16:creationId xmlns="" xmlns:a16="http://schemas.microsoft.com/office/drawing/2014/main" id="{A191D71A-E6E1-49B4-9ADF-C014C1C2F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97961">
            <a:off x="5706095" y="4984047"/>
            <a:ext cx="846031" cy="846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" name="Text Box 12">
            <a:extLst>
              <a:ext uri="{FF2B5EF4-FFF2-40B4-BE49-F238E27FC236}">
                <a16:creationId xmlns="" xmlns:a16="http://schemas.microsoft.com/office/drawing/2014/main" id="{B4D9FC9E-1A64-4DDF-82B4-4816BC813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9126" y="3588943"/>
            <a:ext cx="198278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Aft>
                <a:spcPts val="1800"/>
              </a:spcAft>
              <a:buFont typeface="Arial" panose="020B0604020202020204" pitchFamily="34" charset="0"/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85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85000"/>
              </a:lnSpc>
              <a:spcAft>
                <a:spcPts val="1800"/>
              </a:spcAft>
              <a:buFont typeface="Arial" panose="020B0604020202020204" pitchFamily="34" charset="0"/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FontTx/>
              <a:buNone/>
            </a:pPr>
            <a:r>
              <a:rPr lang="fr-FR" altLang="fr-FR" sz="1200" b="1" dirty="0">
                <a:solidFill>
                  <a:srgbClr val="FF0000"/>
                </a:solidFill>
                <a:ea typeface="Japanese Gothic" pitchFamily="2" charset="-128"/>
              </a:rPr>
              <a:t>Motivation</a:t>
            </a:r>
          </a:p>
        </p:txBody>
      </p:sp>
      <p:sp>
        <p:nvSpPr>
          <p:cNvPr id="136" name="Text Box 14">
            <a:extLst>
              <a:ext uri="{FF2B5EF4-FFF2-40B4-BE49-F238E27FC236}">
                <a16:creationId xmlns="" xmlns:a16="http://schemas.microsoft.com/office/drawing/2014/main" id="{7507968D-FC9F-4340-BC2A-B498B17011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4384" y="4635474"/>
            <a:ext cx="21193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Aft>
                <a:spcPts val="1800"/>
              </a:spcAft>
              <a:buFont typeface="Arial" panose="020B0604020202020204" pitchFamily="34" charset="0"/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85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85000"/>
              </a:lnSpc>
              <a:spcAft>
                <a:spcPts val="1800"/>
              </a:spcAft>
              <a:buFont typeface="Arial" panose="020B0604020202020204" pitchFamily="34" charset="0"/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FontTx/>
              <a:buNone/>
            </a:pPr>
            <a:r>
              <a:rPr lang="fr-FR" altLang="fr-FR" sz="1200" b="1" dirty="0">
                <a:solidFill>
                  <a:srgbClr val="FF0000"/>
                </a:solidFill>
                <a:ea typeface="Japanese Gothic" pitchFamily="2" charset="-128"/>
              </a:rPr>
              <a:t>Les bon outils pour faire le travail</a:t>
            </a:r>
          </a:p>
        </p:txBody>
      </p:sp>
      <p:sp>
        <p:nvSpPr>
          <p:cNvPr id="137" name="Text Box 16">
            <a:extLst>
              <a:ext uri="{FF2B5EF4-FFF2-40B4-BE49-F238E27FC236}">
                <a16:creationId xmlns="" xmlns:a16="http://schemas.microsoft.com/office/drawing/2014/main" id="{8AC53E9E-3F11-4218-8121-18FDD5BD83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7313" y="5501159"/>
            <a:ext cx="187551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Aft>
                <a:spcPts val="1800"/>
              </a:spcAft>
              <a:buFont typeface="Arial" panose="020B0604020202020204" pitchFamily="34" charset="0"/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85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85000"/>
              </a:lnSpc>
              <a:spcAft>
                <a:spcPts val="1800"/>
              </a:spcAft>
              <a:buFont typeface="Arial" panose="020B0604020202020204" pitchFamily="34" charset="0"/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Aft>
                <a:spcPct val="0"/>
              </a:spcAft>
              <a:buNone/>
            </a:pPr>
            <a:r>
              <a:rPr lang="fr-FR" altLang="fr-FR" sz="1200" b="1" dirty="0">
                <a:solidFill>
                  <a:srgbClr val="FF0000"/>
                </a:solidFill>
                <a:ea typeface="Japanese Gothic" pitchFamily="2" charset="-128"/>
              </a:rPr>
              <a:t>Collecte d’information</a:t>
            </a:r>
          </a:p>
        </p:txBody>
      </p:sp>
      <p:pic>
        <p:nvPicPr>
          <p:cNvPr id="138" name="Picture 18" descr="Audit">
            <a:extLst>
              <a:ext uri="{FF2B5EF4-FFF2-40B4-BE49-F238E27FC236}">
                <a16:creationId xmlns="" xmlns:a16="http://schemas.microsoft.com/office/drawing/2014/main" id="{B449EF12-3D7C-4E23-B806-91F54705B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321" y="5794934"/>
            <a:ext cx="1078434" cy="747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" name="Picture 21" descr="bte046">
            <a:extLst>
              <a:ext uri="{FF2B5EF4-FFF2-40B4-BE49-F238E27FC236}">
                <a16:creationId xmlns="" xmlns:a16="http://schemas.microsoft.com/office/drawing/2014/main" id="{26160AB4-410D-423F-A0CE-6DC71196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2308">
            <a:off x="6620916" y="5069897"/>
            <a:ext cx="7112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" name="Picture 24">
            <a:extLst>
              <a:ext uri="{FF2B5EF4-FFF2-40B4-BE49-F238E27FC236}">
                <a16:creationId xmlns="" xmlns:a16="http://schemas.microsoft.com/office/drawing/2014/main" id="{295F468D-7546-436E-93FB-240DFA29B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312" y="2443708"/>
            <a:ext cx="1207511" cy="836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" name="Text Box 31">
            <a:extLst>
              <a:ext uri="{FF2B5EF4-FFF2-40B4-BE49-F238E27FC236}">
                <a16:creationId xmlns="" xmlns:a16="http://schemas.microsoft.com/office/drawing/2014/main" id="{EAA1E86F-EF08-45A6-AD8C-0C3126D11A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04622" y="3763047"/>
            <a:ext cx="21421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Aft>
                <a:spcPts val="1800"/>
              </a:spcAft>
              <a:buFont typeface="Arial" panose="020B0604020202020204" pitchFamily="34" charset="0"/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85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85000"/>
              </a:lnSpc>
              <a:spcAft>
                <a:spcPts val="1800"/>
              </a:spcAft>
              <a:buFont typeface="Arial" panose="020B0604020202020204" pitchFamily="34" charset="0"/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FontTx/>
              <a:buNone/>
            </a:pPr>
            <a:r>
              <a:rPr lang="fr-FR" altLang="fr-FR" sz="1200" b="1" dirty="0">
                <a:solidFill>
                  <a:srgbClr val="FF0000"/>
                </a:solidFill>
                <a:ea typeface="Japanese Gothic" pitchFamily="2" charset="-128"/>
              </a:rPr>
              <a:t>Exécuter l’image Cible</a:t>
            </a:r>
          </a:p>
        </p:txBody>
      </p:sp>
      <p:pic>
        <p:nvPicPr>
          <p:cNvPr id="144" name="Picture 34">
            <a:extLst>
              <a:ext uri="{FF2B5EF4-FFF2-40B4-BE49-F238E27FC236}">
                <a16:creationId xmlns="" xmlns:a16="http://schemas.microsoft.com/office/drawing/2014/main" id="{09CFFB04-00CF-4BD6-9A6B-BB22106D0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834" y="3392172"/>
            <a:ext cx="2222229" cy="2151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0" name="Image 26">
            <a:extLst>
              <a:ext uri="{FF2B5EF4-FFF2-40B4-BE49-F238E27FC236}">
                <a16:creationId xmlns="" xmlns:a16="http://schemas.microsoft.com/office/drawing/2014/main" id="{04042B7D-9046-4FC8-AF9B-EC51D1E8650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63512" y="3873862"/>
            <a:ext cx="968754" cy="594169"/>
          </a:xfrm>
          <a:prstGeom prst="rect">
            <a:avLst/>
          </a:prstGeom>
        </p:spPr>
      </p:pic>
      <p:pic>
        <p:nvPicPr>
          <p:cNvPr id="152" name="Picture 24" descr="A red and white sign&#10;&#10;Description automatically generated">
            <a:extLst>
              <a:ext uri="{FF2B5EF4-FFF2-40B4-BE49-F238E27FC236}">
                <a16:creationId xmlns="" xmlns:a16="http://schemas.microsoft.com/office/drawing/2014/main" id="{5A934C04-609F-4561-959B-DCA086E00D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87176" y="3995932"/>
            <a:ext cx="1703439" cy="997893"/>
          </a:xfrm>
          <a:prstGeom prst="rect">
            <a:avLst/>
          </a:prstGeom>
        </p:spPr>
      </p:pic>
      <p:sp>
        <p:nvSpPr>
          <p:cNvPr id="153" name="Google Shape;117;p14">
            <a:extLst>
              <a:ext uri="{FF2B5EF4-FFF2-40B4-BE49-F238E27FC236}">
                <a16:creationId xmlns="" xmlns:a16="http://schemas.microsoft.com/office/drawing/2014/main" id="{5734969A-8D78-4011-B7D7-638B1A0CC1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8232" y="1089357"/>
            <a:ext cx="3036279" cy="84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SzPts val="1400"/>
            </a:pPr>
            <a:r>
              <a:rPr lang="fr-FR" b="1" dirty="0">
                <a:solidFill>
                  <a:srgbClr val="000099"/>
                </a:solidFill>
              </a:rPr>
              <a:t>LES FACTEURS DE L’IMAGE PARFAITE </a:t>
            </a:r>
          </a:p>
        </p:txBody>
      </p:sp>
      <p:sp>
        <p:nvSpPr>
          <p:cNvPr id="18" name="Google Shape;1729;p62"/>
          <p:cNvSpPr/>
          <p:nvPr/>
        </p:nvSpPr>
        <p:spPr>
          <a:xfrm>
            <a:off x="101193" y="96494"/>
            <a:ext cx="2286843" cy="433627"/>
          </a:xfrm>
          <a:custGeom>
            <a:avLst/>
            <a:gdLst/>
            <a:ahLst/>
            <a:cxnLst/>
            <a:rect l="l" t="t" r="r" b="b"/>
            <a:pathLst>
              <a:path w="303" h="67" extrusionOk="0">
                <a:moveTo>
                  <a:pt x="303" y="33"/>
                </a:moveTo>
                <a:cubicBezTo>
                  <a:pt x="303" y="20"/>
                  <a:pt x="297" y="8"/>
                  <a:pt x="288" y="0"/>
                </a:cubicBezTo>
                <a:cubicBezTo>
                  <a:pt x="0" y="0"/>
                  <a:pt x="0" y="0"/>
                  <a:pt x="0" y="0"/>
                </a:cubicBezTo>
                <a:cubicBezTo>
                  <a:pt x="6" y="9"/>
                  <a:pt x="10" y="21"/>
                  <a:pt x="10" y="33"/>
                </a:cubicBezTo>
                <a:cubicBezTo>
                  <a:pt x="10" y="46"/>
                  <a:pt x="6" y="57"/>
                  <a:pt x="0" y="67"/>
                </a:cubicBezTo>
                <a:cubicBezTo>
                  <a:pt x="288" y="67"/>
                  <a:pt x="288" y="67"/>
                  <a:pt x="288" y="67"/>
                </a:cubicBezTo>
                <a:cubicBezTo>
                  <a:pt x="297" y="59"/>
                  <a:pt x="303" y="47"/>
                  <a:pt x="303" y="33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17;p14">
            <a:extLst>
              <a:ext uri="{FF2B5EF4-FFF2-40B4-BE49-F238E27FC236}">
                <a16:creationId xmlns="" xmlns:a16="http://schemas.microsoft.com/office/drawing/2014/main" id="{8F622131-F0E0-4D4D-9E30-F21C447BBE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152" y="191750"/>
            <a:ext cx="2191493" cy="29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SzPts val="1400"/>
            </a:pPr>
            <a:r>
              <a:rPr lang="en-US" sz="1600" b="1" dirty="0" smtClean="0">
                <a:solidFill>
                  <a:schemeClr val="bg1"/>
                </a:solidFill>
                <a:sym typeface="Open Sans Semibold" panose="020B0706030804020204" pitchFamily="34" charset="0"/>
              </a:rPr>
              <a:t>5 . </a:t>
            </a:r>
            <a:r>
              <a:rPr lang="en-US" sz="1600" b="1" dirty="0">
                <a:solidFill>
                  <a:schemeClr val="bg1"/>
                </a:solidFill>
                <a:sym typeface="Open Sans Semibold" panose="020B0706030804020204" pitchFamily="34" charset="0"/>
              </a:rPr>
              <a:t>l’image parfaite</a:t>
            </a:r>
            <a:endParaRPr lang="fr-FR" sz="1600" dirty="0">
              <a:solidFill>
                <a:schemeClr val="bg1"/>
              </a:solidFill>
            </a:endParaRPr>
          </a:p>
        </p:txBody>
      </p:sp>
      <p:pic>
        <p:nvPicPr>
          <p:cNvPr id="23" name="Picture 29" descr="CA0660_ServiceStation">
            <a:extLst>
              <a:ext uri="{FF2B5EF4-FFF2-40B4-BE49-F238E27FC236}">
                <a16:creationId xmlns="" xmlns:a16="http://schemas.microsoft.com/office/drawing/2014/main" id="{89BECF3F-D6A3-4982-B248-F7BFA87FF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9056" y="4178318"/>
            <a:ext cx="1160165" cy="771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 Box 25">
            <a:extLst>
              <a:ext uri="{FF2B5EF4-FFF2-40B4-BE49-F238E27FC236}">
                <a16:creationId xmlns="" xmlns:a16="http://schemas.microsoft.com/office/drawing/2014/main" id="{11C8ABB4-7574-4395-AEB7-D86C734CB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1914" y="2143537"/>
            <a:ext cx="22621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Aft>
                <a:spcPts val="1800"/>
              </a:spcAft>
              <a:buFont typeface="Arial" panose="020B0604020202020204" pitchFamily="34" charset="0"/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85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85000"/>
              </a:lnSpc>
              <a:spcAft>
                <a:spcPts val="1800"/>
              </a:spcAft>
              <a:buFont typeface="Arial" panose="020B0604020202020204" pitchFamily="34" charset="0"/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FontTx/>
              <a:buNone/>
            </a:pPr>
            <a:r>
              <a:rPr lang="fr-FR" altLang="fr-FR" sz="1200" b="1" dirty="0">
                <a:solidFill>
                  <a:srgbClr val="FF0000"/>
                </a:solidFill>
                <a:ea typeface="Japanese Gothic" pitchFamily="2" charset="-128"/>
              </a:rPr>
              <a:t>Définir une image de succès</a:t>
            </a:r>
          </a:p>
        </p:txBody>
      </p:sp>
    </p:spTree>
    <p:extLst>
      <p:ext uri="{BB962C8B-B14F-4D97-AF65-F5344CB8AC3E}">
        <p14:creationId xmlns:p14="http://schemas.microsoft.com/office/powerpoint/2010/main" val="1752352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2" grpId="0">
        <p:bldAsOne/>
      </p:bldGraphic>
      <p:bldP spid="135" grpId="0"/>
      <p:bldP spid="136" grpId="0"/>
      <p:bldP spid="137" grpId="0"/>
      <p:bldP spid="143" grpId="0"/>
      <p:bldP spid="153" grpId="0"/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Cute Re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F224B"/>
      </a:accent1>
      <a:accent2>
        <a:srgbClr val="222C36"/>
      </a:accent2>
      <a:accent3>
        <a:srgbClr val="464646"/>
      </a:accent3>
      <a:accent4>
        <a:srgbClr val="BAB8B9"/>
      </a:accent4>
      <a:accent5>
        <a:srgbClr val="DAD7CD"/>
      </a:accent5>
      <a:accent6>
        <a:srgbClr val="E02C5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te Red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F224B"/>
    </a:accent1>
    <a:accent2>
      <a:srgbClr val="222C36"/>
    </a:accent2>
    <a:accent3>
      <a:srgbClr val="464646"/>
    </a:accent3>
    <a:accent4>
      <a:srgbClr val="BAB8B9"/>
    </a:accent4>
    <a:accent5>
      <a:srgbClr val="DAD7CD"/>
    </a:accent5>
    <a:accent6>
      <a:srgbClr val="E02C51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2532</TotalTime>
  <Words>1005</Words>
  <Application>Microsoft Office PowerPoint</Application>
  <PresentationFormat>Widescreen</PresentationFormat>
  <Paragraphs>231</Paragraphs>
  <Slides>36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55" baseType="lpstr">
      <vt:lpstr>Arial</vt:lpstr>
      <vt:lpstr>Arial Rounded MT Bold</vt:lpstr>
      <vt:lpstr>Bebas Neue</vt:lpstr>
      <vt:lpstr>Bookman Old Style</vt:lpstr>
      <vt:lpstr>Calibri</vt:lpstr>
      <vt:lpstr>Calibri Light</vt:lpstr>
      <vt:lpstr>Comic Sans MS</vt:lpstr>
      <vt:lpstr>Garamond</vt:lpstr>
      <vt:lpstr>Garamondl</vt:lpstr>
      <vt:lpstr>Helvetica Neue Thin</vt:lpstr>
      <vt:lpstr>Japanese Gothic</vt:lpstr>
      <vt:lpstr>Meiryo UI</vt:lpstr>
      <vt:lpstr>Open Sans</vt:lpstr>
      <vt:lpstr>Open Sans Semibold</vt:lpstr>
      <vt:lpstr>Roboto Thin</vt:lpstr>
      <vt:lpstr>Symbol</vt:lpstr>
      <vt:lpstr>Times New Roman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Davinder Singh</dc:creator>
  <cp:lastModifiedBy>ghazi hammed</cp:lastModifiedBy>
  <cp:revision>192</cp:revision>
  <dcterms:created xsi:type="dcterms:W3CDTF">2018-11-08T21:43:02Z</dcterms:created>
  <dcterms:modified xsi:type="dcterms:W3CDTF">2020-07-24T23:55:28Z</dcterms:modified>
</cp:coreProperties>
</file>